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EDBC653A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4"/>
  </p:notesMasterIdLst>
  <p:sldIdLst>
    <p:sldId id="261" r:id="rId5"/>
    <p:sldId id="257" r:id="rId6"/>
    <p:sldId id="293" r:id="rId7"/>
    <p:sldId id="273" r:id="rId8"/>
    <p:sldId id="274" r:id="rId9"/>
    <p:sldId id="275" r:id="rId10"/>
    <p:sldId id="278" r:id="rId11"/>
    <p:sldId id="281" r:id="rId12"/>
    <p:sldId id="277" r:id="rId13"/>
    <p:sldId id="263" r:id="rId14"/>
    <p:sldId id="264" r:id="rId15"/>
    <p:sldId id="283" r:id="rId16"/>
    <p:sldId id="262" r:id="rId17"/>
    <p:sldId id="297" r:id="rId18"/>
    <p:sldId id="298" r:id="rId19"/>
    <p:sldId id="299" r:id="rId20"/>
    <p:sldId id="276" r:id="rId21"/>
    <p:sldId id="279" r:id="rId22"/>
    <p:sldId id="280" r:id="rId23"/>
    <p:sldId id="266" r:id="rId24"/>
    <p:sldId id="267" r:id="rId25"/>
    <p:sldId id="268" r:id="rId26"/>
    <p:sldId id="269" r:id="rId27"/>
    <p:sldId id="271" r:id="rId28"/>
    <p:sldId id="270" r:id="rId29"/>
    <p:sldId id="287" r:id="rId30"/>
    <p:sldId id="288" r:id="rId31"/>
    <p:sldId id="294" r:id="rId32"/>
    <p:sldId id="296" r:id="rId33"/>
    <p:sldId id="292" r:id="rId34"/>
    <p:sldId id="291" r:id="rId35"/>
    <p:sldId id="289" r:id="rId36"/>
    <p:sldId id="304" r:id="rId37"/>
    <p:sldId id="300" r:id="rId38"/>
    <p:sldId id="295" r:id="rId39"/>
    <p:sldId id="302" r:id="rId40"/>
    <p:sldId id="305" r:id="rId41"/>
    <p:sldId id="303" r:id="rId42"/>
    <p:sldId id="26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546B47-6BDC-EFAF-E0A2-25DA90E43048}" name="Lee, David (LT)" initials="L(" userId="S::david.lee@nps.edu::19f80047-ce06-4e7a-8bcd-e42f9934ee56" providerId="AD"/>
  <p188:author id="{DDF384FE-B5C9-6707-C77A-2AF0AD7BDE7D}" name="Burger, Hayden (LT)" initials="B(" userId="S::hayden.burger@nps.edu::654cac10-ddb7-4ccd-a1b5-7e6a83ea258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78B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471DC-EA55-454E-8D2D-54BF1F688347}" v="9" dt="2024-03-18T15:30:42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David (LT)" userId="19f80047-ce06-4e7a-8bcd-e42f9934ee56" providerId="ADAL" clId="{C04471DC-EA55-454E-8D2D-54BF1F688347}"/>
    <pc:docChg chg="undo redo custSel addSld delSld modSld sldOrd modMainMaster">
      <pc:chgData name="Lee, David (LT)" userId="19f80047-ce06-4e7a-8bcd-e42f9934ee56" providerId="ADAL" clId="{C04471DC-EA55-454E-8D2D-54BF1F688347}" dt="2024-03-19T22:24:10.705" v="5058" actId="20577"/>
      <pc:docMkLst>
        <pc:docMk/>
      </pc:docMkLst>
      <pc:sldChg chg="del setBg modNotesTx">
        <pc:chgData name="Lee, David (LT)" userId="19f80047-ce06-4e7a-8bcd-e42f9934ee56" providerId="ADAL" clId="{C04471DC-EA55-454E-8D2D-54BF1F688347}" dt="2024-03-06T17:48:02.599" v="175" actId="47"/>
        <pc:sldMkLst>
          <pc:docMk/>
          <pc:sldMk cId="109857222" sldId="256"/>
        </pc:sldMkLst>
      </pc:sldChg>
      <pc:sldChg chg="addSp delSp modSp mod modTransition modNotesTx">
        <pc:chgData name="Lee, David (LT)" userId="19f80047-ce06-4e7a-8bcd-e42f9934ee56" providerId="ADAL" clId="{C04471DC-EA55-454E-8D2D-54BF1F688347}" dt="2024-03-15T19:43:44.167" v="5014" actId="20577"/>
        <pc:sldMkLst>
          <pc:docMk/>
          <pc:sldMk cId="3988546874" sldId="257"/>
        </pc:sldMkLst>
        <pc:spChg chg="del">
          <ac:chgData name="Lee, David (LT)" userId="19f80047-ce06-4e7a-8bcd-e42f9934ee56" providerId="ADAL" clId="{C04471DC-EA55-454E-8D2D-54BF1F688347}" dt="2024-03-06T17:23:38.325" v="0" actId="478"/>
          <ac:spMkLst>
            <pc:docMk/>
            <pc:sldMk cId="3988546874" sldId="257"/>
            <ac:spMk id="2" creationId="{0D858851-7B22-C224-DA75-95B456FA9971}"/>
          </ac:spMkLst>
        </pc:spChg>
        <pc:spChg chg="add del mod">
          <ac:chgData name="Lee, David (LT)" userId="19f80047-ce06-4e7a-8bcd-e42f9934ee56" providerId="ADAL" clId="{C04471DC-EA55-454E-8D2D-54BF1F688347}" dt="2024-03-15T16:44:10.597" v="3293" actId="478"/>
          <ac:spMkLst>
            <pc:docMk/>
            <pc:sldMk cId="3988546874" sldId="257"/>
            <ac:spMk id="2" creationId="{8A95024E-C835-43FD-5A51-39722610BEC4}"/>
          </ac:spMkLst>
        </pc:spChg>
        <pc:spChg chg="del">
          <ac:chgData name="Lee, David (LT)" userId="19f80047-ce06-4e7a-8bcd-e42f9934ee56" providerId="ADAL" clId="{C04471DC-EA55-454E-8D2D-54BF1F688347}" dt="2024-03-06T17:23:39.748" v="1" actId="478"/>
          <ac:spMkLst>
            <pc:docMk/>
            <pc:sldMk cId="3988546874" sldId="257"/>
            <ac:spMk id="3" creationId="{DB073CDC-61F2-8A13-650E-F558D811DB84}"/>
          </ac:spMkLst>
        </pc:spChg>
        <pc:spChg chg="mod">
          <ac:chgData name="Lee, David (LT)" userId="19f80047-ce06-4e7a-8bcd-e42f9934ee56" providerId="ADAL" clId="{C04471DC-EA55-454E-8D2D-54BF1F688347}" dt="2024-03-15T19:43:44.167" v="5014" actId="20577"/>
          <ac:spMkLst>
            <pc:docMk/>
            <pc:sldMk cId="3988546874" sldId="257"/>
            <ac:spMk id="3" creationId="{E699E619-17A7-4FA6-D757-623D22E75DBD}"/>
          </ac:spMkLst>
        </pc:spChg>
        <pc:spChg chg="add mod">
          <ac:chgData name="Lee, David (LT)" userId="19f80047-ce06-4e7a-8bcd-e42f9934ee56" providerId="ADAL" clId="{C04471DC-EA55-454E-8D2D-54BF1F688347}" dt="2024-03-06T17:40:03.194" v="132" actId="1076"/>
          <ac:spMkLst>
            <pc:docMk/>
            <pc:sldMk cId="3988546874" sldId="257"/>
            <ac:spMk id="4" creationId="{0849F4FC-CED5-BBC1-9130-F3983483F9E6}"/>
          </ac:spMkLst>
        </pc:spChg>
        <pc:spChg chg="add mod">
          <ac:chgData name="Lee, David (LT)" userId="19f80047-ce06-4e7a-8bcd-e42f9934ee56" providerId="ADAL" clId="{C04471DC-EA55-454E-8D2D-54BF1F688347}" dt="2024-03-11T22:39:35.161" v="191" actId="207"/>
          <ac:spMkLst>
            <pc:docMk/>
            <pc:sldMk cId="3988546874" sldId="257"/>
            <ac:spMk id="5" creationId="{44FCE22F-CD81-6B8C-7A00-C0EAAB32161A}"/>
          </ac:spMkLst>
        </pc:spChg>
        <pc:spChg chg="add mod">
          <ac:chgData name="Lee, David (LT)" userId="19f80047-ce06-4e7a-8bcd-e42f9934ee56" providerId="ADAL" clId="{C04471DC-EA55-454E-8D2D-54BF1F688347}" dt="2024-03-06T17:40:03.194" v="132" actId="1076"/>
          <ac:spMkLst>
            <pc:docMk/>
            <pc:sldMk cId="3988546874" sldId="257"/>
            <ac:spMk id="6" creationId="{13CA2F47-07E2-AC0D-1946-6C1FBBDC1536}"/>
          </ac:spMkLst>
        </pc:spChg>
        <pc:spChg chg="add mod">
          <ac:chgData name="Lee, David (LT)" userId="19f80047-ce06-4e7a-8bcd-e42f9934ee56" providerId="ADAL" clId="{C04471DC-EA55-454E-8D2D-54BF1F688347}" dt="2024-03-06T17:37:41.502" v="117" actId="14100"/>
          <ac:spMkLst>
            <pc:docMk/>
            <pc:sldMk cId="3988546874" sldId="257"/>
            <ac:spMk id="7" creationId="{4AB6707E-FAA8-C8D8-56AE-09111B6BFB41}"/>
          </ac:spMkLst>
        </pc:spChg>
        <pc:spChg chg="add mod">
          <ac:chgData name="Lee, David (LT)" userId="19f80047-ce06-4e7a-8bcd-e42f9934ee56" providerId="ADAL" clId="{C04471DC-EA55-454E-8D2D-54BF1F688347}" dt="2024-03-06T17:39:12.185" v="126" actId="14100"/>
          <ac:spMkLst>
            <pc:docMk/>
            <pc:sldMk cId="3988546874" sldId="257"/>
            <ac:spMk id="8" creationId="{1AB8E8C5-5EAF-690B-A1CD-EEC5ECA4ABBF}"/>
          </ac:spMkLst>
        </pc:spChg>
        <pc:spChg chg="add mod">
          <ac:chgData name="Lee, David (LT)" userId="19f80047-ce06-4e7a-8bcd-e42f9934ee56" providerId="ADAL" clId="{C04471DC-EA55-454E-8D2D-54BF1F688347}" dt="2024-03-06T17:37:47.338" v="118" actId="14100"/>
          <ac:spMkLst>
            <pc:docMk/>
            <pc:sldMk cId="3988546874" sldId="257"/>
            <ac:spMk id="9" creationId="{A340AD7E-9CA4-83E6-F0DF-4B24E81AFFC7}"/>
          </ac:spMkLst>
        </pc:spChg>
        <pc:spChg chg="add mod">
          <ac:chgData name="Lee, David (LT)" userId="19f80047-ce06-4e7a-8bcd-e42f9934ee56" providerId="ADAL" clId="{C04471DC-EA55-454E-8D2D-54BF1F688347}" dt="2024-03-06T17:39:19.325" v="127" actId="14100"/>
          <ac:spMkLst>
            <pc:docMk/>
            <pc:sldMk cId="3988546874" sldId="257"/>
            <ac:spMk id="10" creationId="{E0837DB0-8CE6-7E53-F20A-BE1F6A08F8C2}"/>
          </ac:spMkLst>
        </pc:spChg>
        <pc:spChg chg="add mod">
          <ac:chgData name="Lee, David (LT)" userId="19f80047-ce06-4e7a-8bcd-e42f9934ee56" providerId="ADAL" clId="{C04471DC-EA55-454E-8D2D-54BF1F688347}" dt="2024-03-06T17:37:53.212" v="119" actId="14100"/>
          <ac:spMkLst>
            <pc:docMk/>
            <pc:sldMk cId="3988546874" sldId="257"/>
            <ac:spMk id="11" creationId="{8D2BEE33-2999-6E38-5F57-4B989948BC70}"/>
          </ac:spMkLst>
        </pc:spChg>
      </pc:sldChg>
      <pc:sldChg chg="modSp add mod modTransition modNotesTx">
        <pc:chgData name="Lee, David (LT)" userId="19f80047-ce06-4e7a-8bcd-e42f9934ee56" providerId="ADAL" clId="{C04471DC-EA55-454E-8D2D-54BF1F688347}" dt="2024-03-11T23:34:17.728" v="271" actId="6549"/>
        <pc:sldMkLst>
          <pc:docMk/>
          <pc:sldMk cId="764105666" sldId="258"/>
        </pc:sldMkLst>
        <pc:spChg chg="mod">
          <ac:chgData name="Lee, David (LT)" userId="19f80047-ce06-4e7a-8bcd-e42f9934ee56" providerId="ADAL" clId="{C04471DC-EA55-454E-8D2D-54BF1F688347}" dt="2024-03-11T22:50:03.151" v="221" actId="1076"/>
          <ac:spMkLst>
            <pc:docMk/>
            <pc:sldMk cId="764105666" sldId="258"/>
            <ac:spMk id="3" creationId="{7A704F05-4FD8-9317-9AF0-C216C46BE302}"/>
          </ac:spMkLst>
        </pc:spChg>
        <pc:spChg chg="mod">
          <ac:chgData name="Lee, David (LT)" userId="19f80047-ce06-4e7a-8bcd-e42f9934ee56" providerId="ADAL" clId="{C04471DC-EA55-454E-8D2D-54BF1F688347}" dt="2024-03-11T22:49:51.850" v="220" actId="1076"/>
          <ac:spMkLst>
            <pc:docMk/>
            <pc:sldMk cId="764105666" sldId="258"/>
            <ac:spMk id="5" creationId="{136F08DB-F3C3-5C0B-0702-E4833DE940BB}"/>
          </ac:spMkLst>
        </pc:spChg>
        <pc:spChg chg="mod">
          <ac:chgData name="Lee, David (LT)" userId="19f80047-ce06-4e7a-8bcd-e42f9934ee56" providerId="ADAL" clId="{C04471DC-EA55-454E-8D2D-54BF1F688347}" dt="2024-03-06T17:40:44.029" v="137" actId="1076"/>
          <ac:spMkLst>
            <pc:docMk/>
            <pc:sldMk cId="764105666" sldId="258"/>
            <ac:spMk id="7" creationId="{DB7B8038-FCA4-7336-8999-B810A8C2E809}"/>
          </ac:spMkLst>
        </pc:spChg>
      </pc:sldChg>
      <pc:sldChg chg="add del">
        <pc:chgData name="Lee, David (LT)" userId="19f80047-ce06-4e7a-8bcd-e42f9934ee56" providerId="ADAL" clId="{C04471DC-EA55-454E-8D2D-54BF1F688347}" dt="2024-03-06T17:37:32.899" v="115" actId="2890"/>
        <pc:sldMkLst>
          <pc:docMk/>
          <pc:sldMk cId="1139837459" sldId="258"/>
        </pc:sldMkLst>
      </pc:sldChg>
      <pc:sldChg chg="addSp delSp modSp del mod">
        <pc:chgData name="Lee, David (LT)" userId="19f80047-ce06-4e7a-8bcd-e42f9934ee56" providerId="ADAL" clId="{C04471DC-EA55-454E-8D2D-54BF1F688347}" dt="2024-03-06T17:27:02.834" v="22" actId="47"/>
        <pc:sldMkLst>
          <pc:docMk/>
          <pc:sldMk cId="1890023754" sldId="258"/>
        </pc:sldMkLst>
        <pc:spChg chg="del">
          <ac:chgData name="Lee, David (LT)" userId="19f80047-ce06-4e7a-8bcd-e42f9934ee56" providerId="ADAL" clId="{C04471DC-EA55-454E-8D2D-54BF1F688347}" dt="2024-03-06T17:23:42.035" v="2" actId="478"/>
          <ac:spMkLst>
            <pc:docMk/>
            <pc:sldMk cId="1890023754" sldId="258"/>
            <ac:spMk id="2" creationId="{5A56EECE-43BF-0843-288F-A43AA819C787}"/>
          </ac:spMkLst>
        </pc:spChg>
        <pc:spChg chg="del">
          <ac:chgData name="Lee, David (LT)" userId="19f80047-ce06-4e7a-8bcd-e42f9934ee56" providerId="ADAL" clId="{C04471DC-EA55-454E-8D2D-54BF1F688347}" dt="2024-03-06T17:23:43.239" v="3" actId="478"/>
          <ac:spMkLst>
            <pc:docMk/>
            <pc:sldMk cId="1890023754" sldId="258"/>
            <ac:spMk id="3" creationId="{3C86C208-03A5-5ABE-E7C8-E65395FFEBF4}"/>
          </ac:spMkLst>
        </pc:spChg>
        <pc:spChg chg="add del mod">
          <ac:chgData name="Lee, David (LT)" userId="19f80047-ce06-4e7a-8bcd-e42f9934ee56" providerId="ADAL" clId="{C04471DC-EA55-454E-8D2D-54BF1F688347}" dt="2024-03-06T17:26:00.263" v="16" actId="21"/>
          <ac:spMkLst>
            <pc:docMk/>
            <pc:sldMk cId="1890023754" sldId="258"/>
            <ac:spMk id="4" creationId="{0849F4FC-CED5-BBC1-9130-F3983483F9E6}"/>
          </ac:spMkLst>
        </pc:spChg>
        <pc:spChg chg="add del mod">
          <ac:chgData name="Lee, David (LT)" userId="19f80047-ce06-4e7a-8bcd-e42f9934ee56" providerId="ADAL" clId="{C04471DC-EA55-454E-8D2D-54BF1F688347}" dt="2024-03-06T17:25:53.445" v="15"/>
          <ac:spMkLst>
            <pc:docMk/>
            <pc:sldMk cId="1890023754" sldId="258"/>
            <ac:spMk id="5" creationId="{78A4EAEC-B1A0-3F88-428C-7002CC974241}"/>
          </ac:spMkLst>
        </pc:spChg>
      </pc:sldChg>
      <pc:sldChg chg="modSp add del mod">
        <pc:chgData name="Lee, David (LT)" userId="19f80047-ce06-4e7a-8bcd-e42f9934ee56" providerId="ADAL" clId="{C04471DC-EA55-454E-8D2D-54BF1F688347}" dt="2024-03-06T17:40:27.455" v="135" actId="47"/>
        <pc:sldMkLst>
          <pc:docMk/>
          <pc:sldMk cId="2087879950" sldId="258"/>
        </pc:sldMkLst>
        <pc:spChg chg="mod">
          <ac:chgData name="Lee, David (LT)" userId="19f80047-ce06-4e7a-8bcd-e42f9934ee56" providerId="ADAL" clId="{C04471DC-EA55-454E-8D2D-54BF1F688347}" dt="2024-03-06T17:40:19.961" v="134" actId="1076"/>
          <ac:spMkLst>
            <pc:docMk/>
            <pc:sldMk cId="2087879950" sldId="258"/>
            <ac:spMk id="4" creationId="{9A8671F3-C497-F310-A863-B2E4497126AB}"/>
          </ac:spMkLst>
        </pc:spChg>
        <pc:spChg chg="mod">
          <ac:chgData name="Lee, David (LT)" userId="19f80047-ce06-4e7a-8bcd-e42f9934ee56" providerId="ADAL" clId="{C04471DC-EA55-454E-8D2D-54BF1F688347}" dt="2024-03-06T17:40:19.961" v="134" actId="1076"/>
          <ac:spMkLst>
            <pc:docMk/>
            <pc:sldMk cId="2087879950" sldId="258"/>
            <ac:spMk id="5" creationId="{F61046A1-000C-17CB-1CD0-2A95062F5E0D}"/>
          </ac:spMkLst>
        </pc:spChg>
        <pc:spChg chg="mod">
          <ac:chgData name="Lee, David (LT)" userId="19f80047-ce06-4e7a-8bcd-e42f9934ee56" providerId="ADAL" clId="{C04471DC-EA55-454E-8D2D-54BF1F688347}" dt="2024-03-06T17:40:19.961" v="134" actId="1076"/>
          <ac:spMkLst>
            <pc:docMk/>
            <pc:sldMk cId="2087879950" sldId="258"/>
            <ac:spMk id="6" creationId="{AC113FE5-9EC4-A67C-C967-8014B2AED10A}"/>
          </ac:spMkLst>
        </pc:spChg>
        <pc:spChg chg="mod">
          <ac:chgData name="Lee, David (LT)" userId="19f80047-ce06-4e7a-8bcd-e42f9934ee56" providerId="ADAL" clId="{C04471DC-EA55-454E-8D2D-54BF1F688347}" dt="2024-03-06T17:40:19.961" v="134" actId="1076"/>
          <ac:spMkLst>
            <pc:docMk/>
            <pc:sldMk cId="2087879950" sldId="258"/>
            <ac:spMk id="7" creationId="{67204760-DD55-D92A-ECC9-E08B116D7925}"/>
          </ac:spMkLst>
        </pc:spChg>
      </pc:sldChg>
      <pc:sldChg chg="add del">
        <pc:chgData name="Lee, David (LT)" userId="19f80047-ce06-4e7a-8bcd-e42f9934ee56" providerId="ADAL" clId="{C04471DC-EA55-454E-8D2D-54BF1F688347}" dt="2024-03-06T17:38:38.137" v="123" actId="47"/>
        <pc:sldMkLst>
          <pc:docMk/>
          <pc:sldMk cId="2757529225" sldId="258"/>
        </pc:sldMkLst>
      </pc:sldChg>
      <pc:sldChg chg="addSp delSp modSp add del mod modTransition">
        <pc:chgData name="Lee, David (LT)" userId="19f80047-ce06-4e7a-8bcd-e42f9934ee56" providerId="ADAL" clId="{C04471DC-EA55-454E-8D2D-54BF1F688347}" dt="2024-03-11T23:33:42.945" v="266" actId="47"/>
        <pc:sldMkLst>
          <pc:docMk/>
          <pc:sldMk cId="670577531" sldId="259"/>
        </pc:sldMkLst>
        <pc:spChg chg="mod">
          <ac:chgData name="Lee, David (LT)" userId="19f80047-ce06-4e7a-8bcd-e42f9934ee56" providerId="ADAL" clId="{C04471DC-EA55-454E-8D2D-54BF1F688347}" dt="2024-03-11T22:40:13.947" v="196" actId="207"/>
          <ac:spMkLst>
            <pc:docMk/>
            <pc:sldMk cId="670577531" sldId="259"/>
            <ac:spMk id="5" creationId="{AEF1BC73-93E1-9184-25AF-7E71E54F7F11}"/>
          </ac:spMkLst>
        </pc:spChg>
        <pc:spChg chg="mod">
          <ac:chgData name="Lee, David (LT)" userId="19f80047-ce06-4e7a-8bcd-e42f9934ee56" providerId="ADAL" clId="{C04471DC-EA55-454E-8D2D-54BF1F688347}" dt="2024-03-06T17:41:50.091" v="143" actId="1076"/>
          <ac:spMkLst>
            <pc:docMk/>
            <pc:sldMk cId="670577531" sldId="259"/>
            <ac:spMk id="8" creationId="{CAC8B856-BA54-8643-A57C-1FA06679F63F}"/>
          </ac:spMkLst>
        </pc:spChg>
        <pc:spChg chg="mod">
          <ac:chgData name="Lee, David (LT)" userId="19f80047-ce06-4e7a-8bcd-e42f9934ee56" providerId="ADAL" clId="{C04471DC-EA55-454E-8D2D-54BF1F688347}" dt="2024-03-06T17:41:50.091" v="143" actId="1076"/>
          <ac:spMkLst>
            <pc:docMk/>
            <pc:sldMk cId="670577531" sldId="259"/>
            <ac:spMk id="9" creationId="{20425454-D40F-9DA3-FAD5-3FEFDDF82559}"/>
          </ac:spMkLst>
        </pc:spChg>
        <pc:picChg chg="add del mod">
          <ac:chgData name="Lee, David (LT)" userId="19f80047-ce06-4e7a-8bcd-e42f9934ee56" providerId="ADAL" clId="{C04471DC-EA55-454E-8D2D-54BF1F688347}" dt="2024-03-11T23:14:03.761" v="240" actId="478"/>
          <ac:picMkLst>
            <pc:docMk/>
            <pc:sldMk cId="670577531" sldId="259"/>
            <ac:picMk id="3" creationId="{BCDCCAED-BBB0-C4D4-3858-13869BC7D1A5}"/>
          </ac:picMkLst>
        </pc:picChg>
        <pc:picChg chg="add mod">
          <ac:chgData name="Lee, David (LT)" userId="19f80047-ce06-4e7a-8bcd-e42f9934ee56" providerId="ADAL" clId="{C04471DC-EA55-454E-8D2D-54BF1F688347}" dt="2024-03-11T23:16:24.953" v="243" actId="962"/>
          <ac:picMkLst>
            <pc:docMk/>
            <pc:sldMk cId="670577531" sldId="259"/>
            <ac:picMk id="13" creationId="{9AA21772-1BEF-EB7E-B046-2633D9CC5875}"/>
          </ac:picMkLst>
        </pc:picChg>
      </pc:sldChg>
      <pc:sldChg chg="add del">
        <pc:chgData name="Lee, David (LT)" userId="19f80047-ce06-4e7a-8bcd-e42f9934ee56" providerId="ADAL" clId="{C04471DC-EA55-454E-8D2D-54BF1F688347}" dt="2024-03-06T17:40:27.455" v="135" actId="47"/>
        <pc:sldMkLst>
          <pc:docMk/>
          <pc:sldMk cId="1345938014" sldId="259"/>
        </pc:sldMkLst>
      </pc:sldChg>
      <pc:sldChg chg="add del">
        <pc:chgData name="Lee, David (LT)" userId="19f80047-ce06-4e7a-8bcd-e42f9934ee56" providerId="ADAL" clId="{C04471DC-EA55-454E-8D2D-54BF1F688347}" dt="2024-03-06T17:38:38.137" v="123" actId="47"/>
        <pc:sldMkLst>
          <pc:docMk/>
          <pc:sldMk cId="2239792044" sldId="259"/>
        </pc:sldMkLst>
      </pc:sldChg>
      <pc:sldChg chg="delSp del mod">
        <pc:chgData name="Lee, David (LT)" userId="19f80047-ce06-4e7a-8bcd-e42f9934ee56" providerId="ADAL" clId="{C04471DC-EA55-454E-8D2D-54BF1F688347}" dt="2024-03-06T17:27:03.390" v="23" actId="47"/>
        <pc:sldMkLst>
          <pc:docMk/>
          <pc:sldMk cId="2695790813" sldId="259"/>
        </pc:sldMkLst>
        <pc:spChg chg="del">
          <ac:chgData name="Lee, David (LT)" userId="19f80047-ce06-4e7a-8bcd-e42f9934ee56" providerId="ADAL" clId="{C04471DC-EA55-454E-8D2D-54BF1F688347}" dt="2024-03-06T17:23:48.931" v="4" actId="478"/>
          <ac:spMkLst>
            <pc:docMk/>
            <pc:sldMk cId="2695790813" sldId="259"/>
            <ac:spMk id="2" creationId="{26526B6A-B747-2BD9-039D-D7ED1A1DFAD7}"/>
          </ac:spMkLst>
        </pc:spChg>
        <pc:spChg chg="del">
          <ac:chgData name="Lee, David (LT)" userId="19f80047-ce06-4e7a-8bcd-e42f9934ee56" providerId="ADAL" clId="{C04471DC-EA55-454E-8D2D-54BF1F688347}" dt="2024-03-06T17:23:48.931" v="4" actId="478"/>
          <ac:spMkLst>
            <pc:docMk/>
            <pc:sldMk cId="2695790813" sldId="259"/>
            <ac:spMk id="3" creationId="{C2BAAAEA-7D82-22E2-7B90-6EDA8AFBEE2A}"/>
          </ac:spMkLst>
        </pc:spChg>
      </pc:sldChg>
      <pc:sldChg chg="add del">
        <pc:chgData name="Lee, David (LT)" userId="19f80047-ce06-4e7a-8bcd-e42f9934ee56" providerId="ADAL" clId="{C04471DC-EA55-454E-8D2D-54BF1F688347}" dt="2024-03-06T17:37:32.352" v="114" actId="2890"/>
        <pc:sldMkLst>
          <pc:docMk/>
          <pc:sldMk cId="3958460357" sldId="259"/>
        </pc:sldMkLst>
      </pc:sldChg>
      <pc:sldChg chg="add del replId">
        <pc:chgData name="Lee, David (LT)" userId="19f80047-ce06-4e7a-8bcd-e42f9934ee56" providerId="ADAL" clId="{C04471DC-EA55-454E-8D2D-54BF1F688347}" dt="2024-03-06T17:37:32.352" v="114" actId="2890"/>
        <pc:sldMkLst>
          <pc:docMk/>
          <pc:sldMk cId="272455077" sldId="260"/>
        </pc:sldMkLst>
      </pc:sldChg>
      <pc:sldChg chg="add del replId">
        <pc:chgData name="Lee, David (LT)" userId="19f80047-ce06-4e7a-8bcd-e42f9934ee56" providerId="ADAL" clId="{C04471DC-EA55-454E-8D2D-54BF1F688347}" dt="2024-03-06T17:38:38.137" v="123" actId="47"/>
        <pc:sldMkLst>
          <pc:docMk/>
          <pc:sldMk cId="555970533" sldId="260"/>
        </pc:sldMkLst>
      </pc:sldChg>
      <pc:sldChg chg="addSp modSp add mod ord modTransition modShow modNotesTx">
        <pc:chgData name="Lee, David (LT)" userId="19f80047-ce06-4e7a-8bcd-e42f9934ee56" providerId="ADAL" clId="{C04471DC-EA55-454E-8D2D-54BF1F688347}" dt="2024-03-15T16:35:06.164" v="3108"/>
        <pc:sldMkLst>
          <pc:docMk/>
          <pc:sldMk cId="903431815" sldId="260"/>
        </pc:sldMkLst>
        <pc:spChg chg="mod">
          <ac:chgData name="Lee, David (LT)" userId="19f80047-ce06-4e7a-8bcd-e42f9934ee56" providerId="ADAL" clId="{C04471DC-EA55-454E-8D2D-54BF1F688347}" dt="2024-03-11T22:40:26.140" v="197" actId="207"/>
          <ac:spMkLst>
            <pc:docMk/>
            <pc:sldMk cId="903431815" sldId="260"/>
            <ac:spMk id="5" creationId="{599F8EF6-E2DF-B7B5-7E55-D7956F298F33}"/>
          </ac:spMkLst>
        </pc:spChg>
        <pc:spChg chg="mod">
          <ac:chgData name="Lee, David (LT)" userId="19f80047-ce06-4e7a-8bcd-e42f9934ee56" providerId="ADAL" clId="{C04471DC-EA55-454E-8D2D-54BF1F688347}" dt="2024-03-06T17:43:45.848" v="149" actId="1076"/>
          <ac:spMkLst>
            <pc:docMk/>
            <pc:sldMk cId="903431815" sldId="260"/>
            <ac:spMk id="10" creationId="{86A45106-4190-BF17-57E7-CDF545279545}"/>
          </ac:spMkLst>
        </pc:spChg>
        <pc:spChg chg="mod">
          <ac:chgData name="Lee, David (LT)" userId="19f80047-ce06-4e7a-8bcd-e42f9934ee56" providerId="ADAL" clId="{C04471DC-EA55-454E-8D2D-54BF1F688347}" dt="2024-03-06T17:43:45.848" v="149" actId="1076"/>
          <ac:spMkLst>
            <pc:docMk/>
            <pc:sldMk cId="903431815" sldId="260"/>
            <ac:spMk id="11" creationId="{2FC800D7-A8EE-6591-F4DB-67633D96239E}"/>
          </ac:spMkLst>
        </pc:spChg>
        <pc:picChg chg="add mod">
          <ac:chgData name="Lee, David (LT)" userId="19f80047-ce06-4e7a-8bcd-e42f9934ee56" providerId="ADAL" clId="{C04471DC-EA55-454E-8D2D-54BF1F688347}" dt="2024-03-14T16:52:00.363" v="2639"/>
          <ac:picMkLst>
            <pc:docMk/>
            <pc:sldMk cId="903431815" sldId="260"/>
            <ac:picMk id="3" creationId="{EA1637CB-0EB3-5DA2-0018-3B5EAD9FD846}"/>
          </ac:picMkLst>
        </pc:picChg>
      </pc:sldChg>
      <pc:sldChg chg="add del replId">
        <pc:chgData name="Lee, David (LT)" userId="19f80047-ce06-4e7a-8bcd-e42f9934ee56" providerId="ADAL" clId="{C04471DC-EA55-454E-8D2D-54BF1F688347}" dt="2024-03-06T17:40:27.455" v="135" actId="47"/>
        <pc:sldMkLst>
          <pc:docMk/>
          <pc:sldMk cId="2542987266" sldId="260"/>
        </pc:sldMkLst>
      </pc:sldChg>
      <pc:sldChg chg="delSp del mod">
        <pc:chgData name="Lee, David (LT)" userId="19f80047-ce06-4e7a-8bcd-e42f9934ee56" providerId="ADAL" clId="{C04471DC-EA55-454E-8D2D-54BF1F688347}" dt="2024-03-06T17:27:03.853" v="24" actId="47"/>
        <pc:sldMkLst>
          <pc:docMk/>
          <pc:sldMk cId="3067312568" sldId="260"/>
        </pc:sldMkLst>
        <pc:spChg chg="del">
          <ac:chgData name="Lee, David (LT)" userId="19f80047-ce06-4e7a-8bcd-e42f9934ee56" providerId="ADAL" clId="{C04471DC-EA55-454E-8D2D-54BF1F688347}" dt="2024-03-06T17:23:56.541" v="5" actId="478"/>
          <ac:spMkLst>
            <pc:docMk/>
            <pc:sldMk cId="3067312568" sldId="260"/>
            <ac:spMk id="2" creationId="{C69EE6DF-3246-3029-EEE6-11B7EE3F1F35}"/>
          </ac:spMkLst>
        </pc:spChg>
        <pc:spChg chg="del">
          <ac:chgData name="Lee, David (LT)" userId="19f80047-ce06-4e7a-8bcd-e42f9934ee56" providerId="ADAL" clId="{C04471DC-EA55-454E-8D2D-54BF1F688347}" dt="2024-03-06T17:23:56.541" v="5" actId="478"/>
          <ac:spMkLst>
            <pc:docMk/>
            <pc:sldMk cId="3067312568" sldId="260"/>
            <ac:spMk id="3" creationId="{B14ADA95-E36F-167C-6A0A-688BCFB60295}"/>
          </ac:spMkLst>
        </pc:spChg>
      </pc:sldChg>
      <pc:sldChg chg="addSp delSp modSp add mod ord modTransition">
        <pc:chgData name="Lee, David (LT)" userId="19f80047-ce06-4e7a-8bcd-e42f9934ee56" providerId="ADAL" clId="{C04471DC-EA55-454E-8D2D-54BF1F688347}" dt="2024-03-15T17:27:18.390" v="3793" actId="1076"/>
        <pc:sldMkLst>
          <pc:docMk/>
          <pc:sldMk cId="31442262" sldId="261"/>
        </pc:sldMkLst>
        <pc:spChg chg="add mod">
          <ac:chgData name="Lee, David (LT)" userId="19f80047-ce06-4e7a-8bcd-e42f9934ee56" providerId="ADAL" clId="{C04471DC-EA55-454E-8D2D-54BF1F688347}" dt="2024-03-06T17:44:07.519" v="158" actId="571"/>
          <ac:spMkLst>
            <pc:docMk/>
            <pc:sldMk cId="31442262" sldId="261"/>
            <ac:spMk id="2" creationId="{C93BD4F7-E7B6-1184-9566-2F7AB995F2CF}"/>
          </ac:spMkLst>
        </pc:spChg>
        <pc:spChg chg="add del mod">
          <ac:chgData name="Lee, David (LT)" userId="19f80047-ce06-4e7a-8bcd-e42f9934ee56" providerId="ADAL" clId="{C04471DC-EA55-454E-8D2D-54BF1F688347}" dt="2024-03-15T17:27:18.390" v="3793" actId="1076"/>
          <ac:spMkLst>
            <pc:docMk/>
            <pc:sldMk cId="31442262" sldId="261"/>
            <ac:spMk id="2" creationId="{CC06EEAE-A8ED-643F-99D3-817161D34D04}"/>
          </ac:spMkLst>
        </pc:spChg>
        <pc:spChg chg="add mod">
          <ac:chgData name="Lee, David (LT)" userId="19f80047-ce06-4e7a-8bcd-e42f9934ee56" providerId="ADAL" clId="{C04471DC-EA55-454E-8D2D-54BF1F688347}" dt="2024-03-06T17:44:07.519" v="158" actId="571"/>
          <ac:spMkLst>
            <pc:docMk/>
            <pc:sldMk cId="31442262" sldId="261"/>
            <ac:spMk id="3" creationId="{DCAB6C46-728A-DC04-1FDA-7203A018A324}"/>
          </ac:spMkLst>
        </pc:spChg>
        <pc:spChg chg="mod">
          <ac:chgData name="Lee, David (LT)" userId="19f80047-ce06-4e7a-8bcd-e42f9934ee56" providerId="ADAL" clId="{C04471DC-EA55-454E-8D2D-54BF1F688347}" dt="2024-03-06T17:49:36.277" v="177" actId="2711"/>
          <ac:spMkLst>
            <pc:docMk/>
            <pc:sldMk cId="31442262" sldId="261"/>
            <ac:spMk id="4" creationId="{422387E8-E852-9820-44D3-F32391C20BD3}"/>
          </ac:spMkLst>
        </pc:spChg>
        <pc:spChg chg="mod">
          <ac:chgData name="Lee, David (LT)" userId="19f80047-ce06-4e7a-8bcd-e42f9934ee56" providerId="ADAL" clId="{C04471DC-EA55-454E-8D2D-54BF1F688347}" dt="2024-03-11T22:39:24.850" v="190" actId="207"/>
          <ac:spMkLst>
            <pc:docMk/>
            <pc:sldMk cId="31442262" sldId="261"/>
            <ac:spMk id="5" creationId="{7C3C094F-8434-A428-3CFC-E8415770C2F3}"/>
          </ac:spMkLst>
        </pc:spChg>
        <pc:spChg chg="mod">
          <ac:chgData name="Lee, David (LT)" userId="19f80047-ce06-4e7a-8bcd-e42f9934ee56" providerId="ADAL" clId="{C04471DC-EA55-454E-8D2D-54BF1F688347}" dt="2024-03-06T17:49:36.277" v="177" actId="2711"/>
          <ac:spMkLst>
            <pc:docMk/>
            <pc:sldMk cId="31442262" sldId="261"/>
            <ac:spMk id="6" creationId="{BDDB7AD6-72F9-1CFA-663B-F15EBD25C156}"/>
          </ac:spMkLst>
        </pc:spChg>
        <pc:spChg chg="mod">
          <ac:chgData name="Lee, David (LT)" userId="19f80047-ce06-4e7a-8bcd-e42f9934ee56" providerId="ADAL" clId="{C04471DC-EA55-454E-8D2D-54BF1F688347}" dt="2024-03-06T17:49:36.277" v="177" actId="2711"/>
          <ac:spMkLst>
            <pc:docMk/>
            <pc:sldMk cId="31442262" sldId="261"/>
            <ac:spMk id="7" creationId="{150A5B06-9EEC-6949-D567-0FA44343A7CB}"/>
          </ac:spMkLst>
        </pc:spChg>
        <pc:spChg chg="mod">
          <ac:chgData name="Lee, David (LT)" userId="19f80047-ce06-4e7a-8bcd-e42f9934ee56" providerId="ADAL" clId="{C04471DC-EA55-454E-8D2D-54BF1F688347}" dt="2024-03-06T17:49:36.277" v="177" actId="2711"/>
          <ac:spMkLst>
            <pc:docMk/>
            <pc:sldMk cId="31442262" sldId="261"/>
            <ac:spMk id="8" creationId="{8BAC6272-772E-17CC-B75A-27B38694B259}"/>
          </ac:spMkLst>
        </pc:spChg>
        <pc:spChg chg="mod">
          <ac:chgData name="Lee, David (LT)" userId="19f80047-ce06-4e7a-8bcd-e42f9934ee56" providerId="ADAL" clId="{C04471DC-EA55-454E-8D2D-54BF1F688347}" dt="2024-03-06T17:49:36.277" v="177" actId="2711"/>
          <ac:spMkLst>
            <pc:docMk/>
            <pc:sldMk cId="31442262" sldId="261"/>
            <ac:spMk id="9" creationId="{19D2D8AC-8307-F0B7-51EC-EE5519B990DA}"/>
          </ac:spMkLst>
        </pc:spChg>
        <pc:spChg chg="mod">
          <ac:chgData name="Lee, David (LT)" userId="19f80047-ce06-4e7a-8bcd-e42f9934ee56" providerId="ADAL" clId="{C04471DC-EA55-454E-8D2D-54BF1F688347}" dt="2024-03-06T17:49:36.277" v="177" actId="2711"/>
          <ac:spMkLst>
            <pc:docMk/>
            <pc:sldMk cId="31442262" sldId="261"/>
            <ac:spMk id="10" creationId="{393527E9-D16A-B839-41D1-C60B846983E1}"/>
          </ac:spMkLst>
        </pc:spChg>
        <pc:spChg chg="mod">
          <ac:chgData name="Lee, David (LT)" userId="19f80047-ce06-4e7a-8bcd-e42f9934ee56" providerId="ADAL" clId="{C04471DC-EA55-454E-8D2D-54BF1F688347}" dt="2024-03-06T17:49:36.277" v="177" actId="2711"/>
          <ac:spMkLst>
            <pc:docMk/>
            <pc:sldMk cId="31442262" sldId="261"/>
            <ac:spMk id="11" creationId="{B2C8F4D2-D307-CF45-9CC4-ADE644CC4EAE}"/>
          </ac:spMkLst>
        </pc:spChg>
        <pc:spChg chg="add mod">
          <ac:chgData name="Lee, David (LT)" userId="19f80047-ce06-4e7a-8bcd-e42f9934ee56" providerId="ADAL" clId="{C04471DC-EA55-454E-8D2D-54BF1F688347}" dt="2024-03-15T17:02:15.217" v="3728" actId="20577"/>
          <ac:spMkLst>
            <pc:docMk/>
            <pc:sldMk cId="31442262" sldId="261"/>
            <ac:spMk id="12" creationId="{979BA579-8500-0C77-7C9F-5AF703BC6047}"/>
          </ac:spMkLst>
        </pc:spChg>
        <pc:spChg chg="add mod">
          <ac:chgData name="Lee, David (LT)" userId="19f80047-ce06-4e7a-8bcd-e42f9934ee56" providerId="ADAL" clId="{C04471DC-EA55-454E-8D2D-54BF1F688347}" dt="2024-03-06T17:49:36.337" v="178" actId="27636"/>
          <ac:spMkLst>
            <pc:docMk/>
            <pc:sldMk cId="31442262" sldId="261"/>
            <ac:spMk id="13" creationId="{44104D1B-6585-764B-B95D-749D8CC5DDFA}"/>
          </ac:spMkLst>
        </pc:spChg>
      </pc:sldChg>
      <pc:sldChg chg="delSp del mod">
        <pc:chgData name="Lee, David (LT)" userId="19f80047-ce06-4e7a-8bcd-e42f9934ee56" providerId="ADAL" clId="{C04471DC-EA55-454E-8D2D-54BF1F688347}" dt="2024-03-06T17:27:04.299" v="25" actId="47"/>
        <pc:sldMkLst>
          <pc:docMk/>
          <pc:sldMk cId="1539479148" sldId="261"/>
        </pc:sldMkLst>
        <pc:spChg chg="del">
          <ac:chgData name="Lee, David (LT)" userId="19f80047-ce06-4e7a-8bcd-e42f9934ee56" providerId="ADAL" clId="{C04471DC-EA55-454E-8D2D-54BF1F688347}" dt="2024-03-06T17:24:00.624" v="6" actId="478"/>
          <ac:spMkLst>
            <pc:docMk/>
            <pc:sldMk cId="1539479148" sldId="261"/>
            <ac:spMk id="2" creationId="{B75B3B42-99EE-9406-86EE-F7F7471FED14}"/>
          </ac:spMkLst>
        </pc:spChg>
        <pc:spChg chg="del">
          <ac:chgData name="Lee, David (LT)" userId="19f80047-ce06-4e7a-8bcd-e42f9934ee56" providerId="ADAL" clId="{C04471DC-EA55-454E-8D2D-54BF1F688347}" dt="2024-03-06T17:24:00.624" v="6" actId="478"/>
          <ac:spMkLst>
            <pc:docMk/>
            <pc:sldMk cId="1539479148" sldId="261"/>
            <ac:spMk id="3" creationId="{7E5A85D1-B976-E620-EB0D-3E5E89844FEC}"/>
          </ac:spMkLst>
        </pc:spChg>
      </pc:sldChg>
      <pc:sldChg chg="delSp del mod">
        <pc:chgData name="Lee, David (LT)" userId="19f80047-ce06-4e7a-8bcd-e42f9934ee56" providerId="ADAL" clId="{C04471DC-EA55-454E-8D2D-54BF1F688347}" dt="2024-03-06T17:27:04.736" v="26" actId="47"/>
        <pc:sldMkLst>
          <pc:docMk/>
          <pc:sldMk cId="1827028554" sldId="262"/>
        </pc:sldMkLst>
        <pc:spChg chg="del">
          <ac:chgData name="Lee, David (LT)" userId="19f80047-ce06-4e7a-8bcd-e42f9934ee56" providerId="ADAL" clId="{C04471DC-EA55-454E-8D2D-54BF1F688347}" dt="2024-03-06T17:24:05.500" v="7" actId="478"/>
          <ac:spMkLst>
            <pc:docMk/>
            <pc:sldMk cId="1827028554" sldId="262"/>
            <ac:spMk id="2" creationId="{E2C00B1B-6A4D-0DF9-1273-ADA69955039F}"/>
          </ac:spMkLst>
        </pc:spChg>
        <pc:spChg chg="del">
          <ac:chgData name="Lee, David (LT)" userId="19f80047-ce06-4e7a-8bcd-e42f9934ee56" providerId="ADAL" clId="{C04471DC-EA55-454E-8D2D-54BF1F688347}" dt="2024-03-06T17:24:05.500" v="7" actId="478"/>
          <ac:spMkLst>
            <pc:docMk/>
            <pc:sldMk cId="1827028554" sldId="262"/>
            <ac:spMk id="3" creationId="{1C0968E8-FD9D-6849-4DCF-9F58B304019B}"/>
          </ac:spMkLst>
        </pc:spChg>
      </pc:sldChg>
      <pc:sldChg chg="delSp modSp mod modNotesTx">
        <pc:chgData name="Lee, David (LT)" userId="19f80047-ce06-4e7a-8bcd-e42f9934ee56" providerId="ADAL" clId="{C04471DC-EA55-454E-8D2D-54BF1F688347}" dt="2024-03-13T16:02:17.091" v="614"/>
        <pc:sldMkLst>
          <pc:docMk/>
          <pc:sldMk cId="1991032559" sldId="262"/>
        </pc:sldMkLst>
        <pc:spChg chg="mod">
          <ac:chgData name="Lee, David (LT)" userId="19f80047-ce06-4e7a-8bcd-e42f9934ee56" providerId="ADAL" clId="{C04471DC-EA55-454E-8D2D-54BF1F688347}" dt="2024-03-11T22:51:46.122" v="232" actId="1076"/>
          <ac:spMkLst>
            <pc:docMk/>
            <pc:sldMk cId="1991032559" sldId="262"/>
            <ac:spMk id="3" creationId="{7A704F05-4FD8-9317-9AF0-C216C46BE302}"/>
          </ac:spMkLst>
        </pc:spChg>
        <pc:spChg chg="mod">
          <ac:chgData name="Lee, David (LT)" userId="19f80047-ce06-4e7a-8bcd-e42f9934ee56" providerId="ADAL" clId="{C04471DC-EA55-454E-8D2D-54BF1F688347}" dt="2024-03-11T22:39:57.875" v="194" actId="207"/>
          <ac:spMkLst>
            <pc:docMk/>
            <pc:sldMk cId="1991032559" sldId="262"/>
            <ac:spMk id="5" creationId="{136F08DB-F3C3-5C0B-0702-E4833DE940BB}"/>
          </ac:spMkLst>
        </pc:spChg>
        <pc:spChg chg="del">
          <ac:chgData name="Lee, David (LT)" userId="19f80047-ce06-4e7a-8bcd-e42f9934ee56" providerId="ADAL" clId="{C04471DC-EA55-454E-8D2D-54BF1F688347}" dt="2024-03-11T22:46:29.523" v="200" actId="21"/>
          <ac:spMkLst>
            <pc:docMk/>
            <pc:sldMk cId="1991032559" sldId="262"/>
            <ac:spMk id="14" creationId="{4F6AE16B-D3D7-9B57-45B1-158E549C61C8}"/>
          </ac:spMkLst>
        </pc:spChg>
        <pc:graphicFrameChg chg="mod">
          <ac:chgData name="Lee, David (LT)" userId="19f80047-ce06-4e7a-8bcd-e42f9934ee56" providerId="ADAL" clId="{C04471DC-EA55-454E-8D2D-54BF1F688347}" dt="2024-03-13T16:02:17.091" v="614"/>
          <ac:graphicFrameMkLst>
            <pc:docMk/>
            <pc:sldMk cId="1991032559" sldId="262"/>
            <ac:graphicFrameMk id="13" creationId="{99B1CE64-A30C-2002-F328-A1ECF48DCC89}"/>
          </ac:graphicFrameMkLst>
        </pc:graphicFrameChg>
        <pc:picChg chg="mod">
          <ac:chgData name="Lee, David (LT)" userId="19f80047-ce06-4e7a-8bcd-e42f9934ee56" providerId="ADAL" clId="{C04471DC-EA55-454E-8D2D-54BF1F688347}" dt="2024-03-11T22:51:40.979" v="231" actId="14100"/>
          <ac:picMkLst>
            <pc:docMk/>
            <pc:sldMk cId="1991032559" sldId="262"/>
            <ac:picMk id="2" creationId="{C9741738-AE97-EEBB-A7F2-22D5BFA0A5A7}"/>
          </ac:picMkLst>
        </pc:picChg>
        <pc:picChg chg="del">
          <ac:chgData name="Lee, David (LT)" userId="19f80047-ce06-4e7a-8bcd-e42f9934ee56" providerId="ADAL" clId="{C04471DC-EA55-454E-8D2D-54BF1F688347}" dt="2024-03-11T22:46:29.523" v="200" actId="21"/>
          <ac:picMkLst>
            <pc:docMk/>
            <pc:sldMk cId="1991032559" sldId="262"/>
            <ac:picMk id="12" creationId="{F5AFCFE0-8D1D-50E5-7A6D-2756D12C844A}"/>
          </ac:picMkLst>
        </pc:picChg>
      </pc:sldChg>
      <pc:sldChg chg="add del">
        <pc:chgData name="Lee, David (LT)" userId="19f80047-ce06-4e7a-8bcd-e42f9934ee56" providerId="ADAL" clId="{C04471DC-EA55-454E-8D2D-54BF1F688347}" dt="2024-03-06T17:46:38.288" v="168" actId="2890"/>
        <pc:sldMkLst>
          <pc:docMk/>
          <pc:sldMk cId="3660389590" sldId="262"/>
        </pc:sldMkLst>
      </pc:sldChg>
      <pc:sldChg chg="add del">
        <pc:chgData name="Lee, David (LT)" userId="19f80047-ce06-4e7a-8bcd-e42f9934ee56" providerId="ADAL" clId="{C04471DC-EA55-454E-8D2D-54BF1F688347}" dt="2024-03-06T17:45:49.273" v="162" actId="47"/>
        <pc:sldMkLst>
          <pc:docMk/>
          <pc:sldMk cId="3738219044" sldId="262"/>
        </pc:sldMkLst>
      </pc:sldChg>
      <pc:sldChg chg="delSp del mod">
        <pc:chgData name="Lee, David (LT)" userId="19f80047-ce06-4e7a-8bcd-e42f9934ee56" providerId="ADAL" clId="{C04471DC-EA55-454E-8D2D-54BF1F688347}" dt="2024-03-06T17:27:05.185" v="27" actId="47"/>
        <pc:sldMkLst>
          <pc:docMk/>
          <pc:sldMk cId="259251170" sldId="263"/>
        </pc:sldMkLst>
        <pc:spChg chg="del">
          <ac:chgData name="Lee, David (LT)" userId="19f80047-ce06-4e7a-8bcd-e42f9934ee56" providerId="ADAL" clId="{C04471DC-EA55-454E-8D2D-54BF1F688347}" dt="2024-03-06T17:24:10.726" v="8" actId="478"/>
          <ac:spMkLst>
            <pc:docMk/>
            <pc:sldMk cId="259251170" sldId="263"/>
            <ac:spMk id="2" creationId="{AA911E2E-37A2-8D33-648E-BD94E93CF38A}"/>
          </ac:spMkLst>
        </pc:spChg>
        <pc:spChg chg="del">
          <ac:chgData name="Lee, David (LT)" userId="19f80047-ce06-4e7a-8bcd-e42f9934ee56" providerId="ADAL" clId="{C04471DC-EA55-454E-8D2D-54BF1F688347}" dt="2024-03-06T17:24:10.726" v="8" actId="478"/>
          <ac:spMkLst>
            <pc:docMk/>
            <pc:sldMk cId="259251170" sldId="263"/>
            <ac:spMk id="3" creationId="{8DA8D2F4-B1A6-0AB2-2664-E2E5715B02CA}"/>
          </ac:spMkLst>
        </pc:spChg>
      </pc:sldChg>
      <pc:sldChg chg="add del">
        <pc:chgData name="Lee, David (LT)" userId="19f80047-ce06-4e7a-8bcd-e42f9934ee56" providerId="ADAL" clId="{C04471DC-EA55-454E-8D2D-54BF1F688347}" dt="2024-03-06T17:46:37.435" v="167" actId="2890"/>
        <pc:sldMkLst>
          <pc:docMk/>
          <pc:sldMk cId="844034618" sldId="263"/>
        </pc:sldMkLst>
      </pc:sldChg>
      <pc:sldChg chg="delSp modSp mod ord modNotesTx">
        <pc:chgData name="Lee, David (LT)" userId="19f80047-ce06-4e7a-8bcd-e42f9934ee56" providerId="ADAL" clId="{C04471DC-EA55-454E-8D2D-54BF1F688347}" dt="2024-03-11T23:34:08.392" v="269" actId="6549"/>
        <pc:sldMkLst>
          <pc:docMk/>
          <pc:sldMk cId="2266149613" sldId="263"/>
        </pc:sldMkLst>
        <pc:spChg chg="mod">
          <ac:chgData name="Lee, David (LT)" userId="19f80047-ce06-4e7a-8bcd-e42f9934ee56" providerId="ADAL" clId="{C04471DC-EA55-454E-8D2D-54BF1F688347}" dt="2024-03-11T22:51:22.888" v="229" actId="1076"/>
          <ac:spMkLst>
            <pc:docMk/>
            <pc:sldMk cId="2266149613" sldId="263"/>
            <ac:spMk id="3" creationId="{7A704F05-4FD8-9317-9AF0-C216C46BE302}"/>
          </ac:spMkLst>
        </pc:spChg>
        <pc:spChg chg="mod">
          <ac:chgData name="Lee, David (LT)" userId="19f80047-ce06-4e7a-8bcd-e42f9934ee56" providerId="ADAL" clId="{C04471DC-EA55-454E-8D2D-54BF1F688347}" dt="2024-03-11T22:40:05.501" v="195" actId="207"/>
          <ac:spMkLst>
            <pc:docMk/>
            <pc:sldMk cId="2266149613" sldId="263"/>
            <ac:spMk id="5" creationId="{136F08DB-F3C3-5C0B-0702-E4833DE940BB}"/>
          </ac:spMkLst>
        </pc:spChg>
        <pc:spChg chg="del">
          <ac:chgData name="Lee, David (LT)" userId="19f80047-ce06-4e7a-8bcd-e42f9934ee56" providerId="ADAL" clId="{C04471DC-EA55-454E-8D2D-54BF1F688347}" dt="2024-03-11T22:51:16.944" v="228" actId="478"/>
          <ac:spMkLst>
            <pc:docMk/>
            <pc:sldMk cId="2266149613" sldId="263"/>
            <ac:spMk id="14" creationId="{4F6AE16B-D3D7-9B57-45B1-158E549C61C8}"/>
          </ac:spMkLst>
        </pc:spChg>
        <pc:picChg chg="del">
          <ac:chgData name="Lee, David (LT)" userId="19f80047-ce06-4e7a-8bcd-e42f9934ee56" providerId="ADAL" clId="{C04471DC-EA55-454E-8D2D-54BF1F688347}" dt="2024-03-11T22:48:11.477" v="213" actId="478"/>
          <ac:picMkLst>
            <pc:docMk/>
            <pc:sldMk cId="2266149613" sldId="263"/>
            <ac:picMk id="12" creationId="{F5AFCFE0-8D1D-50E5-7A6D-2756D12C844A}"/>
          </ac:picMkLst>
        </pc:picChg>
        <pc:picChg chg="mod">
          <ac:chgData name="Lee, David (LT)" userId="19f80047-ce06-4e7a-8bcd-e42f9934ee56" providerId="ADAL" clId="{C04471DC-EA55-454E-8D2D-54BF1F688347}" dt="2024-03-11T22:48:20.258" v="215" actId="1076"/>
          <ac:picMkLst>
            <pc:docMk/>
            <pc:sldMk cId="2266149613" sldId="263"/>
            <ac:picMk id="13" creationId="{926885D1-C326-4ECA-7FA3-A47BB5FFD9A9}"/>
          </ac:picMkLst>
        </pc:picChg>
      </pc:sldChg>
      <pc:sldChg chg="addSp delSp modSp add mod modNotesTx">
        <pc:chgData name="Lee, David (LT)" userId="19f80047-ce06-4e7a-8bcd-e42f9934ee56" providerId="ADAL" clId="{C04471DC-EA55-454E-8D2D-54BF1F688347}" dt="2024-03-11T23:34:03.422" v="268" actId="20577"/>
        <pc:sldMkLst>
          <pc:docMk/>
          <pc:sldMk cId="877305367" sldId="264"/>
        </pc:sldMkLst>
        <pc:spChg chg="del">
          <ac:chgData name="Lee, David (LT)" userId="19f80047-ce06-4e7a-8bcd-e42f9934ee56" providerId="ADAL" clId="{C04471DC-EA55-454E-8D2D-54BF1F688347}" dt="2024-03-11T22:46:44.134" v="204" actId="478"/>
          <ac:spMkLst>
            <pc:docMk/>
            <pc:sldMk cId="877305367" sldId="264"/>
            <ac:spMk id="3" creationId="{7A704F05-4FD8-9317-9AF0-C216C46BE302}"/>
          </ac:spMkLst>
        </pc:spChg>
        <pc:spChg chg="mod">
          <ac:chgData name="Lee, David (LT)" userId="19f80047-ce06-4e7a-8bcd-e42f9934ee56" providerId="ADAL" clId="{C04471DC-EA55-454E-8D2D-54BF1F688347}" dt="2024-03-11T22:52:02.396" v="234" actId="1076"/>
          <ac:spMkLst>
            <pc:docMk/>
            <pc:sldMk cId="877305367" sldId="264"/>
            <ac:spMk id="5" creationId="{136F08DB-F3C3-5C0B-0702-E4833DE940BB}"/>
          </ac:spMkLst>
        </pc:spChg>
        <pc:spChg chg="add mod">
          <ac:chgData name="Lee, David (LT)" userId="19f80047-ce06-4e7a-8bcd-e42f9934ee56" providerId="ADAL" clId="{C04471DC-EA55-454E-8D2D-54BF1F688347}" dt="2024-03-11T22:52:08.856" v="235" actId="1076"/>
          <ac:spMkLst>
            <pc:docMk/>
            <pc:sldMk cId="877305367" sldId="264"/>
            <ac:spMk id="14" creationId="{4F6AE16B-D3D7-9B57-45B1-158E549C61C8}"/>
          </ac:spMkLst>
        </pc:spChg>
        <pc:picChg chg="del">
          <ac:chgData name="Lee, David (LT)" userId="19f80047-ce06-4e7a-8bcd-e42f9934ee56" providerId="ADAL" clId="{C04471DC-EA55-454E-8D2D-54BF1F688347}" dt="2024-03-11T22:46:44.134" v="204" actId="478"/>
          <ac:picMkLst>
            <pc:docMk/>
            <pc:sldMk cId="877305367" sldId="264"/>
            <ac:picMk id="2" creationId="{C9741738-AE97-EEBB-A7F2-22D5BFA0A5A7}"/>
          </ac:picMkLst>
        </pc:picChg>
        <pc:picChg chg="add mod">
          <ac:chgData name="Lee, David (LT)" userId="19f80047-ce06-4e7a-8bcd-e42f9934ee56" providerId="ADAL" clId="{C04471DC-EA55-454E-8D2D-54BF1F688347}" dt="2024-03-11T22:47:01.446" v="206" actId="1076"/>
          <ac:picMkLst>
            <pc:docMk/>
            <pc:sldMk cId="877305367" sldId="264"/>
            <ac:picMk id="12" creationId="{F5AFCFE0-8D1D-50E5-7A6D-2756D12C844A}"/>
          </ac:picMkLst>
        </pc:picChg>
      </pc:sldChg>
      <pc:sldChg chg="add del">
        <pc:chgData name="Lee, David (LT)" userId="19f80047-ce06-4e7a-8bcd-e42f9934ee56" providerId="ADAL" clId="{C04471DC-EA55-454E-8D2D-54BF1F688347}" dt="2024-03-06T17:46:36.447" v="166" actId="2890"/>
        <pc:sldMkLst>
          <pc:docMk/>
          <pc:sldMk cId="2330550850" sldId="264"/>
        </pc:sldMkLst>
      </pc:sldChg>
      <pc:sldChg chg="addSp delSp modSp add del mod modNotesTx">
        <pc:chgData name="Lee, David (LT)" userId="19f80047-ce06-4e7a-8bcd-e42f9934ee56" providerId="ADAL" clId="{C04471DC-EA55-454E-8D2D-54BF1F688347}" dt="2024-03-11T23:47:15.086" v="286" actId="47"/>
        <pc:sldMkLst>
          <pc:docMk/>
          <pc:sldMk cId="1838300487" sldId="265"/>
        </pc:sldMkLst>
        <pc:spChg chg="mod">
          <ac:chgData name="Lee, David (LT)" userId="19f80047-ce06-4e7a-8bcd-e42f9934ee56" providerId="ADAL" clId="{C04471DC-EA55-454E-8D2D-54BF1F688347}" dt="2024-03-11T23:31:49.061" v="259" actId="1076"/>
          <ac:spMkLst>
            <pc:docMk/>
            <pc:sldMk cId="1838300487" sldId="265"/>
            <ac:spMk id="8" creationId="{CAC8B856-BA54-8643-A57C-1FA06679F63F}"/>
          </ac:spMkLst>
        </pc:spChg>
        <pc:picChg chg="add del mod">
          <ac:chgData name="Lee, David (LT)" userId="19f80047-ce06-4e7a-8bcd-e42f9934ee56" providerId="ADAL" clId="{C04471DC-EA55-454E-8D2D-54BF1F688347}" dt="2024-03-11T23:33:32.120" v="264" actId="478"/>
          <ac:picMkLst>
            <pc:docMk/>
            <pc:sldMk cId="1838300487" sldId="265"/>
            <ac:picMk id="3" creationId="{B0A212AF-F521-2B8C-2AB2-211B9A95DEC2}"/>
          </ac:picMkLst>
        </pc:picChg>
        <pc:picChg chg="del">
          <ac:chgData name="Lee, David (LT)" userId="19f80047-ce06-4e7a-8bcd-e42f9934ee56" providerId="ADAL" clId="{C04471DC-EA55-454E-8D2D-54BF1F688347}" dt="2024-03-11T23:20:02.086" v="245" actId="478"/>
          <ac:picMkLst>
            <pc:docMk/>
            <pc:sldMk cId="1838300487" sldId="265"/>
            <ac:picMk id="13" creationId="{9AA21772-1BEF-EB7E-B046-2633D9CC5875}"/>
          </ac:picMkLst>
        </pc:picChg>
        <pc:picChg chg="add mod">
          <ac:chgData name="Lee, David (LT)" userId="19f80047-ce06-4e7a-8bcd-e42f9934ee56" providerId="ADAL" clId="{C04471DC-EA55-454E-8D2D-54BF1F688347}" dt="2024-03-11T23:25:11.441" v="251" actId="931"/>
          <ac:picMkLst>
            <pc:docMk/>
            <pc:sldMk cId="1838300487" sldId="265"/>
            <ac:picMk id="14" creationId="{CAE010A0-AC13-200D-F522-E71B874C0F27}"/>
          </ac:picMkLst>
        </pc:picChg>
        <pc:picChg chg="add del mod">
          <ac:chgData name="Lee, David (LT)" userId="19f80047-ce06-4e7a-8bcd-e42f9934ee56" providerId="ADAL" clId="{C04471DC-EA55-454E-8D2D-54BF1F688347}" dt="2024-03-11T23:33:33.249" v="265" actId="478"/>
          <ac:picMkLst>
            <pc:docMk/>
            <pc:sldMk cId="1838300487" sldId="265"/>
            <ac:picMk id="16" creationId="{A408283D-474D-E4FD-C358-70E51E35C3F8}"/>
          </ac:picMkLst>
        </pc:picChg>
        <pc:picChg chg="add del mod">
          <ac:chgData name="Lee, David (LT)" userId="19f80047-ce06-4e7a-8bcd-e42f9934ee56" providerId="ADAL" clId="{C04471DC-EA55-454E-8D2D-54BF1F688347}" dt="2024-03-11T23:43:57.967" v="278" actId="478"/>
          <ac:picMkLst>
            <pc:docMk/>
            <pc:sldMk cId="1838300487" sldId="265"/>
            <ac:picMk id="18" creationId="{52FC46DF-4FEE-5630-7587-51BF68552193}"/>
          </ac:picMkLst>
        </pc:picChg>
        <pc:picChg chg="add mod">
          <ac:chgData name="Lee, David (LT)" userId="19f80047-ce06-4e7a-8bcd-e42f9934ee56" providerId="ADAL" clId="{C04471DC-EA55-454E-8D2D-54BF1F688347}" dt="2024-03-11T23:41:31.309" v="277" actId="1076"/>
          <ac:picMkLst>
            <pc:docMk/>
            <pc:sldMk cId="1838300487" sldId="265"/>
            <ac:picMk id="20" creationId="{5484A058-E2F9-96C9-9E20-8E8C0D6D5340}"/>
          </ac:picMkLst>
        </pc:picChg>
      </pc:sldChg>
      <pc:sldChg chg="add del replId">
        <pc:chgData name="Lee, David (LT)" userId="19f80047-ce06-4e7a-8bcd-e42f9934ee56" providerId="ADAL" clId="{C04471DC-EA55-454E-8D2D-54BF1F688347}" dt="2024-03-06T17:46:36.447" v="166" actId="2890"/>
        <pc:sldMkLst>
          <pc:docMk/>
          <pc:sldMk cId="3860993638" sldId="265"/>
        </pc:sldMkLst>
      </pc:sldChg>
      <pc:sldChg chg="addSp delSp modSp add mod">
        <pc:chgData name="Lee, David (LT)" userId="19f80047-ce06-4e7a-8bcd-e42f9934ee56" providerId="ADAL" clId="{C04471DC-EA55-454E-8D2D-54BF1F688347}" dt="2024-03-15T18:57:28.977" v="4329" actId="1038"/>
        <pc:sldMkLst>
          <pc:docMk/>
          <pc:sldMk cId="338748651" sldId="266"/>
        </pc:sldMkLst>
        <pc:spChg chg="add del mod">
          <ac:chgData name="Lee, David (LT)" userId="19f80047-ce06-4e7a-8bcd-e42f9934ee56" providerId="ADAL" clId="{C04471DC-EA55-454E-8D2D-54BF1F688347}" dt="2024-03-11T23:45:35.120" v="282" actId="478"/>
          <ac:spMkLst>
            <pc:docMk/>
            <pc:sldMk cId="338748651" sldId="266"/>
            <ac:spMk id="2" creationId="{728BED25-E15B-8FEE-8E85-0A0AF3C9D7D8}"/>
          </ac:spMkLst>
        </pc:spChg>
        <pc:spChg chg="mod">
          <ac:chgData name="Lee, David (LT)" userId="19f80047-ce06-4e7a-8bcd-e42f9934ee56" providerId="ADAL" clId="{C04471DC-EA55-454E-8D2D-54BF1F688347}" dt="2024-03-15T18:56:52.517" v="4323" actId="1037"/>
          <ac:spMkLst>
            <pc:docMk/>
            <pc:sldMk cId="338748651" sldId="266"/>
            <ac:spMk id="8" creationId="{CAC8B856-BA54-8643-A57C-1FA06679F63F}"/>
          </ac:spMkLst>
        </pc:spChg>
        <pc:spChg chg="add del">
          <ac:chgData name="Lee, David (LT)" userId="19f80047-ce06-4e7a-8bcd-e42f9934ee56" providerId="ADAL" clId="{C04471DC-EA55-454E-8D2D-54BF1F688347}" dt="2024-03-11T23:48:18.017" v="288" actId="478"/>
          <ac:spMkLst>
            <pc:docMk/>
            <pc:sldMk cId="338748651" sldId="266"/>
            <ac:spMk id="13" creationId="{187B7869-61D9-4502-8304-7830E4165398}"/>
          </ac:spMkLst>
        </pc:spChg>
        <pc:picChg chg="add mod">
          <ac:chgData name="Lee, David (LT)" userId="19f80047-ce06-4e7a-8bcd-e42f9934ee56" providerId="ADAL" clId="{C04471DC-EA55-454E-8D2D-54BF1F688347}" dt="2024-03-11T23:47:05.011" v="285" actId="1076"/>
          <ac:picMkLst>
            <pc:docMk/>
            <pc:sldMk cId="338748651" sldId="266"/>
            <ac:picMk id="12" creationId="{69FAE819-3E2A-C1AD-81B9-1DF1BC90743E}"/>
          </ac:picMkLst>
        </pc:picChg>
        <pc:picChg chg="add mod">
          <ac:chgData name="Lee, David (LT)" userId="19f80047-ce06-4e7a-8bcd-e42f9934ee56" providerId="ADAL" clId="{C04471DC-EA55-454E-8D2D-54BF1F688347}" dt="2024-03-15T18:57:28.977" v="4329" actId="1038"/>
          <ac:picMkLst>
            <pc:docMk/>
            <pc:sldMk cId="338748651" sldId="266"/>
            <ac:picMk id="13" creationId="{945EA4E6-9929-8D8E-13A9-64E8DDB82B43}"/>
          </ac:picMkLst>
        </pc:picChg>
        <pc:picChg chg="add mod">
          <ac:chgData name="Lee, David (LT)" userId="19f80047-ce06-4e7a-8bcd-e42f9934ee56" providerId="ADAL" clId="{C04471DC-EA55-454E-8D2D-54BF1F688347}" dt="2024-03-15T18:56:29.865" v="4317" actId="1076"/>
          <ac:picMkLst>
            <pc:docMk/>
            <pc:sldMk cId="338748651" sldId="266"/>
            <ac:picMk id="14" creationId="{8182A0C9-822F-99A1-E0CD-D8E73DEAD45A}"/>
          </ac:picMkLst>
        </pc:picChg>
        <pc:picChg chg="del mod">
          <ac:chgData name="Lee, David (LT)" userId="19f80047-ce06-4e7a-8bcd-e42f9934ee56" providerId="ADAL" clId="{C04471DC-EA55-454E-8D2D-54BF1F688347}" dt="2024-03-11T23:48:19.718" v="289" actId="478"/>
          <ac:picMkLst>
            <pc:docMk/>
            <pc:sldMk cId="338748651" sldId="266"/>
            <ac:picMk id="20" creationId="{5484A058-E2F9-96C9-9E20-8E8C0D6D5340}"/>
          </ac:picMkLst>
        </pc:picChg>
        <pc:picChg chg="add del mod">
          <ac:chgData name="Lee, David (LT)" userId="19f80047-ce06-4e7a-8bcd-e42f9934ee56" providerId="ADAL" clId="{C04471DC-EA55-454E-8D2D-54BF1F688347}" dt="2024-03-15T18:55:00.598" v="4291" actId="21"/>
          <ac:picMkLst>
            <pc:docMk/>
            <pc:sldMk cId="338748651" sldId="266"/>
            <ac:picMk id="3074" creationId="{945EA4E6-9929-8D8E-13A9-64E8DDB82B43}"/>
          </ac:picMkLst>
        </pc:picChg>
      </pc:sldChg>
      <pc:sldChg chg="addSp delSp modSp add mod modTransition">
        <pc:chgData name="Lee, David (LT)" userId="19f80047-ce06-4e7a-8bcd-e42f9934ee56" providerId="ADAL" clId="{C04471DC-EA55-454E-8D2D-54BF1F688347}" dt="2024-03-15T18:57:03.122" v="4325" actId="1037"/>
        <pc:sldMkLst>
          <pc:docMk/>
          <pc:sldMk cId="1100133711" sldId="267"/>
        </pc:sldMkLst>
        <pc:spChg chg="mod">
          <ac:chgData name="Lee, David (LT)" userId="19f80047-ce06-4e7a-8bcd-e42f9934ee56" providerId="ADAL" clId="{C04471DC-EA55-454E-8D2D-54BF1F688347}" dt="2024-03-15T18:54:38.149" v="4290" actId="1076"/>
          <ac:spMkLst>
            <pc:docMk/>
            <pc:sldMk cId="1100133711" sldId="267"/>
            <ac:spMk id="3" creationId="{29C8810F-7F9F-8F59-208E-1694DA26D79E}"/>
          </ac:spMkLst>
        </pc:spChg>
        <pc:spChg chg="mod">
          <ac:chgData name="Lee, David (LT)" userId="19f80047-ce06-4e7a-8bcd-e42f9934ee56" providerId="ADAL" clId="{C04471DC-EA55-454E-8D2D-54BF1F688347}" dt="2024-03-11T23:51:08.991" v="365" actId="1076"/>
          <ac:spMkLst>
            <pc:docMk/>
            <pc:sldMk cId="1100133711" sldId="267"/>
            <ac:spMk id="8" creationId="{CAC8B856-BA54-8643-A57C-1FA06679F63F}"/>
          </ac:spMkLst>
        </pc:spChg>
        <pc:spChg chg="add mod">
          <ac:chgData name="Lee, David (LT)" userId="19f80047-ce06-4e7a-8bcd-e42f9934ee56" providerId="ADAL" clId="{C04471DC-EA55-454E-8D2D-54BF1F688347}" dt="2024-03-11T23:51:07.065" v="364" actId="692"/>
          <ac:spMkLst>
            <pc:docMk/>
            <pc:sldMk cId="1100133711" sldId="267"/>
            <ac:spMk id="18" creationId="{F393695B-15BE-4308-BAB5-FBF0036D2CD8}"/>
          </ac:spMkLst>
        </pc:spChg>
        <pc:picChg chg="add mod">
          <ac:chgData name="Lee, David (LT)" userId="19f80047-ce06-4e7a-8bcd-e42f9934ee56" providerId="ADAL" clId="{C04471DC-EA55-454E-8D2D-54BF1F688347}" dt="2024-03-15T18:57:03.122" v="4325" actId="1037"/>
          <ac:picMkLst>
            <pc:docMk/>
            <pc:sldMk cId="1100133711" sldId="267"/>
            <ac:picMk id="13" creationId="{E2BF1AF7-F113-834E-4E97-0FD856315B1C}"/>
          </ac:picMkLst>
        </pc:picChg>
        <pc:picChg chg="add mod">
          <ac:chgData name="Lee, David (LT)" userId="19f80047-ce06-4e7a-8bcd-e42f9934ee56" providerId="ADAL" clId="{C04471DC-EA55-454E-8D2D-54BF1F688347}" dt="2024-03-15T18:56:27.446" v="4314" actId="1076"/>
          <ac:picMkLst>
            <pc:docMk/>
            <pc:sldMk cId="1100133711" sldId="267"/>
            <ac:picMk id="4098" creationId="{22BFF3BE-596D-2AE4-4118-5E854B740891}"/>
          </ac:picMkLst>
        </pc:picChg>
        <pc:inkChg chg="add del">
          <ac:chgData name="Lee, David (LT)" userId="19f80047-ce06-4e7a-8bcd-e42f9934ee56" providerId="ADAL" clId="{C04471DC-EA55-454E-8D2D-54BF1F688347}" dt="2024-03-11T23:49:13.227" v="294" actId="9405"/>
          <ac:inkMkLst>
            <pc:docMk/>
            <pc:sldMk cId="1100133711" sldId="267"/>
            <ac:inkMk id="2" creationId="{90A5FB72-0FC9-E825-A4CC-1B2573898013}"/>
          </ac:inkMkLst>
        </pc:inkChg>
        <pc:inkChg chg="add del">
          <ac:chgData name="Lee, David (LT)" userId="19f80047-ce06-4e7a-8bcd-e42f9934ee56" providerId="ADAL" clId="{C04471DC-EA55-454E-8D2D-54BF1F688347}" dt="2024-03-11T23:48:57.990" v="293" actId="9405"/>
          <ac:inkMkLst>
            <pc:docMk/>
            <pc:sldMk cId="1100133711" sldId="267"/>
            <ac:inkMk id="3" creationId="{5D53F04A-2371-21B7-404B-0FCE02930E3C}"/>
          </ac:inkMkLst>
        </pc:inkChg>
        <pc:inkChg chg="add del">
          <ac:chgData name="Lee, David (LT)" userId="19f80047-ce06-4e7a-8bcd-e42f9934ee56" providerId="ADAL" clId="{C04471DC-EA55-454E-8D2D-54BF1F688347}" dt="2024-03-11T23:49:37.584" v="296" actId="34122"/>
          <ac:inkMkLst>
            <pc:docMk/>
            <pc:sldMk cId="1100133711" sldId="267"/>
            <ac:inkMk id="13" creationId="{0E6359F0-FFEE-9378-75C5-6CCEE806EAAD}"/>
          </ac:inkMkLst>
        </pc:inkChg>
      </pc:sldChg>
      <pc:sldChg chg="addSp delSp modSp add del mod">
        <pc:chgData name="Lee, David (LT)" userId="19f80047-ce06-4e7a-8bcd-e42f9934ee56" providerId="ADAL" clId="{C04471DC-EA55-454E-8D2D-54BF1F688347}" dt="2024-03-11T23:52:43.829" v="371" actId="47"/>
        <pc:sldMkLst>
          <pc:docMk/>
          <pc:sldMk cId="2121262794" sldId="268"/>
        </pc:sldMkLst>
        <pc:spChg chg="del">
          <ac:chgData name="Lee, David (LT)" userId="19f80047-ce06-4e7a-8bcd-e42f9934ee56" providerId="ADAL" clId="{C04471DC-EA55-454E-8D2D-54BF1F688347}" dt="2024-03-11T23:52:00.060" v="367" actId="478"/>
          <ac:spMkLst>
            <pc:docMk/>
            <pc:sldMk cId="2121262794" sldId="268"/>
            <ac:spMk id="18" creationId="{F393695B-15BE-4308-BAB5-FBF0036D2CD8}"/>
          </ac:spMkLst>
        </pc:spChg>
        <pc:picChg chg="add mod">
          <ac:chgData name="Lee, David (LT)" userId="19f80047-ce06-4e7a-8bcd-e42f9934ee56" providerId="ADAL" clId="{C04471DC-EA55-454E-8D2D-54BF1F688347}" dt="2024-03-11T23:52:07.116" v="370" actId="1076"/>
          <ac:picMkLst>
            <pc:docMk/>
            <pc:sldMk cId="2121262794" sldId="268"/>
            <ac:picMk id="3" creationId="{D87022C2-D7AF-D582-B9AA-D66C3EB54928}"/>
          </ac:picMkLst>
        </pc:picChg>
        <pc:picChg chg="del">
          <ac:chgData name="Lee, David (LT)" userId="19f80047-ce06-4e7a-8bcd-e42f9934ee56" providerId="ADAL" clId="{C04471DC-EA55-454E-8D2D-54BF1F688347}" dt="2024-03-11T23:52:01.225" v="368" actId="478"/>
          <ac:picMkLst>
            <pc:docMk/>
            <pc:sldMk cId="2121262794" sldId="268"/>
            <ac:picMk id="12" creationId="{69FAE819-3E2A-C1AD-81B9-1DF1BC90743E}"/>
          </ac:picMkLst>
        </pc:picChg>
      </pc:sldChg>
      <pc:sldChg chg="addSp modSp add mod modTransition">
        <pc:chgData name="Lee, David (LT)" userId="19f80047-ce06-4e7a-8bcd-e42f9934ee56" providerId="ADAL" clId="{C04471DC-EA55-454E-8D2D-54BF1F688347}" dt="2024-03-15T19:17:46.949" v="4558" actId="1076"/>
        <pc:sldMkLst>
          <pc:docMk/>
          <pc:sldMk cId="3910075126" sldId="268"/>
        </pc:sldMkLst>
        <pc:spChg chg="mod">
          <ac:chgData name="Lee, David (LT)" userId="19f80047-ce06-4e7a-8bcd-e42f9934ee56" providerId="ADAL" clId="{C04471DC-EA55-454E-8D2D-54BF1F688347}" dt="2024-03-15T19:17:40.852" v="4556" actId="1076"/>
          <ac:spMkLst>
            <pc:docMk/>
            <pc:sldMk cId="3910075126" sldId="268"/>
            <ac:spMk id="8" creationId="{CAC8B856-BA54-8643-A57C-1FA06679F63F}"/>
          </ac:spMkLst>
        </pc:spChg>
        <pc:spChg chg="mod">
          <ac:chgData name="Lee, David (LT)" userId="19f80047-ce06-4e7a-8bcd-e42f9934ee56" providerId="ADAL" clId="{C04471DC-EA55-454E-8D2D-54BF1F688347}" dt="2024-03-11T23:57:39.248" v="377" actId="1076"/>
          <ac:spMkLst>
            <pc:docMk/>
            <pc:sldMk cId="3910075126" sldId="268"/>
            <ac:spMk id="18" creationId="{F393695B-15BE-4308-BAB5-FBF0036D2CD8}"/>
          </ac:spMkLst>
        </pc:spChg>
        <pc:picChg chg="add mod modCrop">
          <ac:chgData name="Lee, David (LT)" userId="19f80047-ce06-4e7a-8bcd-e42f9934ee56" providerId="ADAL" clId="{C04471DC-EA55-454E-8D2D-54BF1F688347}" dt="2024-03-12T00:49:31.699" v="502" actId="732"/>
          <ac:picMkLst>
            <pc:docMk/>
            <pc:sldMk cId="3910075126" sldId="268"/>
            <ac:picMk id="3" creationId="{F6702972-B8C9-5713-CF77-FB751FF479C9}"/>
          </ac:picMkLst>
        </pc:picChg>
        <pc:picChg chg="mod modCrop">
          <ac:chgData name="Lee, David (LT)" userId="19f80047-ce06-4e7a-8bcd-e42f9934ee56" providerId="ADAL" clId="{C04471DC-EA55-454E-8D2D-54BF1F688347}" dt="2024-03-11T23:57:39.248" v="377" actId="1076"/>
          <ac:picMkLst>
            <pc:docMk/>
            <pc:sldMk cId="3910075126" sldId="268"/>
            <ac:picMk id="12" creationId="{69FAE819-3E2A-C1AD-81B9-1DF1BC90743E}"/>
          </ac:picMkLst>
        </pc:picChg>
        <pc:picChg chg="mod">
          <ac:chgData name="Lee, David (LT)" userId="19f80047-ce06-4e7a-8bcd-e42f9934ee56" providerId="ADAL" clId="{C04471DC-EA55-454E-8D2D-54BF1F688347}" dt="2024-03-15T19:17:46.949" v="4558" actId="1076"/>
          <ac:picMkLst>
            <pc:docMk/>
            <pc:sldMk cId="3910075126" sldId="268"/>
            <ac:picMk id="4098" creationId="{D1DEA379-86D2-D5C5-6504-9AEECC9E8DA2}"/>
          </ac:picMkLst>
        </pc:picChg>
      </pc:sldChg>
      <pc:sldChg chg="modSp add mod">
        <pc:chgData name="Lee, David (LT)" userId="19f80047-ce06-4e7a-8bcd-e42f9934ee56" providerId="ADAL" clId="{C04471DC-EA55-454E-8D2D-54BF1F688347}" dt="2024-03-15T19:18:19.938" v="4562" actId="14100"/>
        <pc:sldMkLst>
          <pc:docMk/>
          <pc:sldMk cId="373915431" sldId="269"/>
        </pc:sldMkLst>
        <pc:spChg chg="mod ord">
          <ac:chgData name="Lee, David (LT)" userId="19f80047-ce06-4e7a-8bcd-e42f9934ee56" providerId="ADAL" clId="{C04471DC-EA55-454E-8D2D-54BF1F688347}" dt="2024-03-12T00:59:36.158" v="542" actId="1076"/>
          <ac:spMkLst>
            <pc:docMk/>
            <pc:sldMk cId="373915431" sldId="269"/>
            <ac:spMk id="18" creationId="{F393695B-15BE-4308-BAB5-FBF0036D2CD8}"/>
          </ac:spMkLst>
        </pc:spChg>
        <pc:picChg chg="mod modCrop">
          <ac:chgData name="Lee, David (LT)" userId="19f80047-ce06-4e7a-8bcd-e42f9934ee56" providerId="ADAL" clId="{C04471DC-EA55-454E-8D2D-54BF1F688347}" dt="2024-03-12T00:50:11.593" v="503" actId="732"/>
          <ac:picMkLst>
            <pc:docMk/>
            <pc:sldMk cId="373915431" sldId="269"/>
            <ac:picMk id="3" creationId="{F6702972-B8C9-5713-CF77-FB751FF479C9}"/>
          </ac:picMkLst>
        </pc:picChg>
        <pc:picChg chg="mod">
          <ac:chgData name="Lee, David (LT)" userId="19f80047-ce06-4e7a-8bcd-e42f9934ee56" providerId="ADAL" clId="{C04471DC-EA55-454E-8D2D-54BF1F688347}" dt="2024-03-12T00:52:17.361" v="504" actId="1076"/>
          <ac:picMkLst>
            <pc:docMk/>
            <pc:sldMk cId="373915431" sldId="269"/>
            <ac:picMk id="12" creationId="{69FAE819-3E2A-C1AD-81B9-1DF1BC90743E}"/>
          </ac:picMkLst>
        </pc:picChg>
        <pc:picChg chg="mod">
          <ac:chgData name="Lee, David (LT)" userId="19f80047-ce06-4e7a-8bcd-e42f9934ee56" providerId="ADAL" clId="{C04471DC-EA55-454E-8D2D-54BF1F688347}" dt="2024-03-15T19:18:19.938" v="4562" actId="14100"/>
          <ac:picMkLst>
            <pc:docMk/>
            <pc:sldMk cId="373915431" sldId="269"/>
            <ac:picMk id="5122" creationId="{397CEB8C-176D-2774-F68A-D2BDDDC24496}"/>
          </ac:picMkLst>
        </pc:picChg>
      </pc:sldChg>
      <pc:sldChg chg="addSp delSp modSp add mod">
        <pc:chgData name="Lee, David (LT)" userId="19f80047-ce06-4e7a-8bcd-e42f9934ee56" providerId="ADAL" clId="{C04471DC-EA55-454E-8D2D-54BF1F688347}" dt="2024-03-14T16:25:04.577" v="2614" actId="1076"/>
        <pc:sldMkLst>
          <pc:docMk/>
          <pc:sldMk cId="834171990" sldId="270"/>
        </pc:sldMkLst>
        <pc:spChg chg="mod">
          <ac:chgData name="Lee, David (LT)" userId="19f80047-ce06-4e7a-8bcd-e42f9934ee56" providerId="ADAL" clId="{C04471DC-EA55-454E-8D2D-54BF1F688347}" dt="2024-03-14T16:23:45.605" v="2606" actId="1076"/>
          <ac:spMkLst>
            <pc:docMk/>
            <pc:sldMk cId="834171990" sldId="270"/>
            <ac:spMk id="8" creationId="{CAC8B856-BA54-8643-A57C-1FA06679F63F}"/>
          </ac:spMkLst>
        </pc:spChg>
        <pc:spChg chg="mod ord">
          <ac:chgData name="Lee, David (LT)" userId="19f80047-ce06-4e7a-8bcd-e42f9934ee56" providerId="ADAL" clId="{C04471DC-EA55-454E-8D2D-54BF1F688347}" dt="2024-03-14T16:25:04.577" v="2614" actId="1076"/>
          <ac:spMkLst>
            <pc:docMk/>
            <pc:sldMk cId="834171990" sldId="270"/>
            <ac:spMk id="18" creationId="{F393695B-15BE-4308-BAB5-FBF0036D2CD8}"/>
          </ac:spMkLst>
        </pc:spChg>
        <pc:picChg chg="mod modCrop">
          <ac:chgData name="Lee, David (LT)" userId="19f80047-ce06-4e7a-8bcd-e42f9934ee56" providerId="ADAL" clId="{C04471DC-EA55-454E-8D2D-54BF1F688347}" dt="2024-03-14T16:24:54.641" v="2613" actId="1076"/>
          <ac:picMkLst>
            <pc:docMk/>
            <pc:sldMk cId="834171990" sldId="270"/>
            <ac:picMk id="3" creationId="{F6702972-B8C9-5713-CF77-FB751FF479C9}"/>
          </ac:picMkLst>
        </pc:picChg>
        <pc:picChg chg="del">
          <ac:chgData name="Lee, David (LT)" userId="19f80047-ce06-4e7a-8bcd-e42f9934ee56" providerId="ADAL" clId="{C04471DC-EA55-454E-8D2D-54BF1F688347}" dt="2024-03-12T00:57:40.968" v="528" actId="478"/>
          <ac:picMkLst>
            <pc:docMk/>
            <pc:sldMk cId="834171990" sldId="270"/>
            <ac:picMk id="12" creationId="{69FAE819-3E2A-C1AD-81B9-1DF1BC90743E}"/>
          </ac:picMkLst>
        </pc:picChg>
        <pc:picChg chg="add mod">
          <ac:chgData name="Lee, David (LT)" userId="19f80047-ce06-4e7a-8bcd-e42f9934ee56" providerId="ADAL" clId="{C04471DC-EA55-454E-8D2D-54BF1F688347}" dt="2024-03-14T16:22:32.383" v="2602" actId="1036"/>
          <ac:picMkLst>
            <pc:docMk/>
            <pc:sldMk cId="834171990" sldId="270"/>
            <ac:picMk id="12" creationId="{704BD718-1675-18C5-AC11-F268C25352D0}"/>
          </ac:picMkLst>
        </pc:picChg>
      </pc:sldChg>
      <pc:sldChg chg="modSp add mod modTransition">
        <pc:chgData name="Lee, David (LT)" userId="19f80047-ce06-4e7a-8bcd-e42f9934ee56" providerId="ADAL" clId="{C04471DC-EA55-454E-8D2D-54BF1F688347}" dt="2024-03-15T18:33:13.901" v="4095"/>
        <pc:sldMkLst>
          <pc:docMk/>
          <pc:sldMk cId="431680744" sldId="271"/>
        </pc:sldMkLst>
        <pc:spChg chg="mod ord">
          <ac:chgData name="Lee, David (LT)" userId="19f80047-ce06-4e7a-8bcd-e42f9934ee56" providerId="ADAL" clId="{C04471DC-EA55-454E-8D2D-54BF1F688347}" dt="2024-03-12T00:59:57.635" v="553" actId="1038"/>
          <ac:spMkLst>
            <pc:docMk/>
            <pc:sldMk cId="431680744" sldId="271"/>
            <ac:spMk id="18" creationId="{F393695B-15BE-4308-BAB5-FBF0036D2CD8}"/>
          </ac:spMkLst>
        </pc:spChg>
      </pc:sldChg>
      <pc:sldChg chg="modSp mod ord modShow">
        <pc:chgData name="Lee, David (LT)" userId="19f80047-ce06-4e7a-8bcd-e42f9934ee56" providerId="ADAL" clId="{C04471DC-EA55-454E-8D2D-54BF1F688347}" dt="2024-03-15T16:20:18.207" v="2708"/>
        <pc:sldMkLst>
          <pc:docMk/>
          <pc:sldMk cId="1868511762" sldId="273"/>
        </pc:sldMkLst>
        <pc:spChg chg="mod">
          <ac:chgData name="Lee, David (LT)" userId="19f80047-ce06-4e7a-8bcd-e42f9934ee56" providerId="ADAL" clId="{C04471DC-EA55-454E-8D2D-54BF1F688347}" dt="2024-03-15T16:20:01.976" v="2705" actId="13926"/>
          <ac:spMkLst>
            <pc:docMk/>
            <pc:sldMk cId="1868511762" sldId="273"/>
            <ac:spMk id="3" creationId="{7A704F05-4FD8-9317-9AF0-C216C46BE302}"/>
          </ac:spMkLst>
        </pc:spChg>
      </pc:sldChg>
      <pc:sldChg chg="modSp mod">
        <pc:chgData name="Lee, David (LT)" userId="19f80047-ce06-4e7a-8bcd-e42f9934ee56" providerId="ADAL" clId="{C04471DC-EA55-454E-8D2D-54BF1F688347}" dt="2024-03-15T18:38:34.242" v="4172" actId="14100"/>
        <pc:sldMkLst>
          <pc:docMk/>
          <pc:sldMk cId="3478082624" sldId="274"/>
        </pc:sldMkLst>
        <pc:spChg chg="mod">
          <ac:chgData name="Lee, David (LT)" userId="19f80047-ce06-4e7a-8bcd-e42f9934ee56" providerId="ADAL" clId="{C04471DC-EA55-454E-8D2D-54BF1F688347}" dt="2024-03-15T18:38:34.242" v="4172" actId="14100"/>
          <ac:spMkLst>
            <pc:docMk/>
            <pc:sldMk cId="3478082624" sldId="274"/>
            <ac:spMk id="3" creationId="{93A1080F-12CB-1E13-E309-66CEF2451AB7}"/>
          </ac:spMkLst>
        </pc:spChg>
      </pc:sldChg>
      <pc:sldChg chg="addSp delSp modSp mod modTransition">
        <pc:chgData name="Lee, David (LT)" userId="19f80047-ce06-4e7a-8bcd-e42f9934ee56" providerId="ADAL" clId="{C04471DC-EA55-454E-8D2D-54BF1F688347}" dt="2024-03-15T18:41:40.032" v="4279" actId="1035"/>
        <pc:sldMkLst>
          <pc:docMk/>
          <pc:sldMk cId="4074009257" sldId="275"/>
        </pc:sldMkLst>
        <pc:spChg chg="del">
          <ac:chgData name="Lee, David (LT)" userId="19f80047-ce06-4e7a-8bcd-e42f9934ee56" providerId="ADAL" clId="{C04471DC-EA55-454E-8D2D-54BF1F688347}" dt="2024-03-15T18:41:27.538" v="4250" actId="478"/>
          <ac:spMkLst>
            <pc:docMk/>
            <pc:sldMk cId="4074009257" sldId="275"/>
            <ac:spMk id="3" creationId="{B342FE80-C082-4441-A42B-B861EA1C23DB}"/>
          </ac:spMkLst>
        </pc:spChg>
        <pc:spChg chg="mod">
          <ac:chgData name="Lee, David (LT)" userId="19f80047-ce06-4e7a-8bcd-e42f9934ee56" providerId="ADAL" clId="{C04471DC-EA55-454E-8D2D-54BF1F688347}" dt="2024-03-15T18:41:20.727" v="4249" actId="1036"/>
          <ac:spMkLst>
            <pc:docMk/>
            <pc:sldMk cId="4074009257" sldId="275"/>
            <ac:spMk id="5" creationId="{136F08DB-F3C3-5C0B-0702-E4833DE940BB}"/>
          </ac:spMkLst>
        </pc:spChg>
        <pc:spChg chg="add mod">
          <ac:chgData name="Lee, David (LT)" userId="19f80047-ce06-4e7a-8bcd-e42f9934ee56" providerId="ADAL" clId="{C04471DC-EA55-454E-8D2D-54BF1F688347}" dt="2024-03-15T18:41:40.032" v="4279" actId="1035"/>
          <ac:spMkLst>
            <pc:docMk/>
            <pc:sldMk cId="4074009257" sldId="275"/>
            <ac:spMk id="17" creationId="{4164AB0D-74B0-4DEF-7062-FB7A67DBE284}"/>
          </ac:spMkLst>
        </pc:spChg>
        <pc:grpChg chg="mod">
          <ac:chgData name="Lee, David (LT)" userId="19f80047-ce06-4e7a-8bcd-e42f9934ee56" providerId="ADAL" clId="{C04471DC-EA55-454E-8D2D-54BF1F688347}" dt="2024-03-13T16:03:01.138" v="1100" actId="1037"/>
          <ac:grpSpMkLst>
            <pc:docMk/>
            <pc:sldMk cId="4074009257" sldId="275"/>
            <ac:grpSpMk id="2" creationId="{CC3919A8-8408-B26F-BEE0-5C6299C4212F}"/>
          </ac:grpSpMkLst>
        </pc:grpChg>
      </pc:sldChg>
      <pc:sldChg chg="addSp modSp mod">
        <pc:chgData name="Lee, David (LT)" userId="19f80047-ce06-4e7a-8bcd-e42f9934ee56" providerId="ADAL" clId="{C04471DC-EA55-454E-8D2D-54BF1F688347}" dt="2024-03-13T19:42:33.389" v="2586" actId="732"/>
        <pc:sldMkLst>
          <pc:docMk/>
          <pc:sldMk cId="3596400486" sldId="279"/>
        </pc:sldMkLst>
        <pc:picChg chg="add mod modCrop">
          <ac:chgData name="Lee, David (LT)" userId="19f80047-ce06-4e7a-8bcd-e42f9934ee56" providerId="ADAL" clId="{C04471DC-EA55-454E-8D2D-54BF1F688347}" dt="2024-03-13T19:42:33.389" v="2586" actId="732"/>
          <ac:picMkLst>
            <pc:docMk/>
            <pc:sldMk cId="3596400486" sldId="279"/>
            <ac:picMk id="2" creationId="{33791E15-4137-9CBB-60B8-84419CA27103}"/>
          </ac:picMkLst>
        </pc:picChg>
        <pc:picChg chg="mod">
          <ac:chgData name="Lee, David (LT)" userId="19f80047-ce06-4e7a-8bcd-e42f9934ee56" providerId="ADAL" clId="{C04471DC-EA55-454E-8D2D-54BF1F688347}" dt="2024-03-13T19:31:57.705" v="2518" actId="1036"/>
          <ac:picMkLst>
            <pc:docMk/>
            <pc:sldMk cId="3596400486" sldId="279"/>
            <ac:picMk id="3" creationId="{A3BEB850-54CB-FF14-246D-AB2C5BDF752F}"/>
          </ac:picMkLst>
        </pc:picChg>
      </pc:sldChg>
      <pc:sldChg chg="modSp mod modTransition">
        <pc:chgData name="Lee, David (LT)" userId="19f80047-ce06-4e7a-8bcd-e42f9934ee56" providerId="ADAL" clId="{C04471DC-EA55-454E-8D2D-54BF1F688347}" dt="2024-03-15T16:39:57.446" v="3179"/>
        <pc:sldMkLst>
          <pc:docMk/>
          <pc:sldMk cId="3349660073" sldId="280"/>
        </pc:sldMkLst>
        <pc:picChg chg="mod">
          <ac:chgData name="Lee, David (LT)" userId="19f80047-ce06-4e7a-8bcd-e42f9934ee56" providerId="ADAL" clId="{C04471DC-EA55-454E-8D2D-54BF1F688347}" dt="2024-03-12T18:59:56.641" v="595" actId="1035"/>
          <ac:picMkLst>
            <pc:docMk/>
            <pc:sldMk cId="3349660073" sldId="280"/>
            <ac:picMk id="3" creationId="{A3BEB850-54CB-FF14-246D-AB2C5BDF752F}"/>
          </ac:picMkLst>
        </pc:picChg>
      </pc:sldChg>
      <pc:sldChg chg="modTransition">
        <pc:chgData name="Lee, David (LT)" userId="19f80047-ce06-4e7a-8bcd-e42f9934ee56" providerId="ADAL" clId="{C04471DC-EA55-454E-8D2D-54BF1F688347}" dt="2024-03-15T18:42:20.829" v="4280"/>
        <pc:sldMkLst>
          <pc:docMk/>
          <pc:sldMk cId="4067589081" sldId="281"/>
        </pc:sldMkLst>
      </pc:sldChg>
      <pc:sldChg chg="modSp add del mod ord">
        <pc:chgData name="Lee, David (LT)" userId="19f80047-ce06-4e7a-8bcd-e42f9934ee56" providerId="ADAL" clId="{C04471DC-EA55-454E-8D2D-54BF1F688347}" dt="2024-03-13T19:26:54.204" v="2513" actId="2696"/>
        <pc:sldMkLst>
          <pc:docMk/>
          <pc:sldMk cId="898450178" sldId="287"/>
        </pc:sldMkLst>
        <pc:picChg chg="mod">
          <ac:chgData name="Lee, David (LT)" userId="19f80047-ce06-4e7a-8bcd-e42f9934ee56" providerId="ADAL" clId="{C04471DC-EA55-454E-8D2D-54BF1F688347}" dt="2024-03-13T19:26:25.285" v="2512" actId="1035"/>
          <ac:picMkLst>
            <pc:docMk/>
            <pc:sldMk cId="898450178" sldId="287"/>
            <ac:picMk id="3" creationId="{A3BEB850-54CB-FF14-246D-AB2C5BDF752F}"/>
          </ac:picMkLst>
        </pc:picChg>
      </pc:sldChg>
      <pc:sldChg chg="modSp add mod modTransition">
        <pc:chgData name="Lee, David (LT)" userId="19f80047-ce06-4e7a-8bcd-e42f9934ee56" providerId="ADAL" clId="{C04471DC-EA55-454E-8D2D-54BF1F688347}" dt="2024-03-15T18:33:22.736" v="4096"/>
        <pc:sldMkLst>
          <pc:docMk/>
          <pc:sldMk cId="2353023619" sldId="287"/>
        </pc:sldMkLst>
        <pc:spChg chg="mod">
          <ac:chgData name="Lee, David (LT)" userId="19f80047-ce06-4e7a-8bcd-e42f9934ee56" providerId="ADAL" clId="{C04471DC-EA55-454E-8D2D-54BF1F688347}" dt="2024-03-14T16:25:45.182" v="2617" actId="1076"/>
          <ac:spMkLst>
            <pc:docMk/>
            <pc:sldMk cId="2353023619" sldId="287"/>
            <ac:spMk id="8" creationId="{CAC8B856-BA54-8643-A57C-1FA06679F63F}"/>
          </ac:spMkLst>
        </pc:spChg>
        <pc:spChg chg="mod ord">
          <ac:chgData name="Lee, David (LT)" userId="19f80047-ce06-4e7a-8bcd-e42f9934ee56" providerId="ADAL" clId="{C04471DC-EA55-454E-8D2D-54BF1F688347}" dt="2024-03-14T16:26:05.202" v="2629" actId="1035"/>
          <ac:spMkLst>
            <pc:docMk/>
            <pc:sldMk cId="2353023619" sldId="287"/>
            <ac:spMk id="18" creationId="{F393695B-15BE-4308-BAB5-FBF0036D2CD8}"/>
          </ac:spMkLst>
        </pc:spChg>
      </pc:sldChg>
      <pc:sldChg chg="addSp delSp modSp add mod">
        <pc:chgData name="Lee, David (LT)" userId="19f80047-ce06-4e7a-8bcd-e42f9934ee56" providerId="ADAL" clId="{C04471DC-EA55-454E-8D2D-54BF1F688347}" dt="2024-03-15T19:45:05.420" v="5015" actId="14826"/>
        <pc:sldMkLst>
          <pc:docMk/>
          <pc:sldMk cId="1270102785" sldId="288"/>
        </pc:sldMkLst>
        <pc:spChg chg="mod">
          <ac:chgData name="Lee, David (LT)" userId="19f80047-ce06-4e7a-8bcd-e42f9934ee56" providerId="ADAL" clId="{C04471DC-EA55-454E-8D2D-54BF1F688347}" dt="2024-03-14T16:57:46.198" v="2642" actId="1076"/>
          <ac:spMkLst>
            <pc:docMk/>
            <pc:sldMk cId="1270102785" sldId="288"/>
            <ac:spMk id="8" creationId="{CAC8B856-BA54-8643-A57C-1FA06679F63F}"/>
          </ac:spMkLst>
        </pc:spChg>
        <pc:spChg chg="mod">
          <ac:chgData name="Lee, David (LT)" userId="19f80047-ce06-4e7a-8bcd-e42f9934ee56" providerId="ADAL" clId="{C04471DC-EA55-454E-8D2D-54BF1F688347}" dt="2024-03-14T16:28:09.629" v="2637" actId="1076"/>
          <ac:spMkLst>
            <pc:docMk/>
            <pc:sldMk cId="1270102785" sldId="288"/>
            <ac:spMk id="18" creationId="{F393695B-15BE-4308-BAB5-FBF0036D2CD8}"/>
          </ac:spMkLst>
        </pc:spChg>
        <pc:picChg chg="del">
          <ac:chgData name="Lee, David (LT)" userId="19f80047-ce06-4e7a-8bcd-e42f9934ee56" providerId="ADAL" clId="{C04471DC-EA55-454E-8D2D-54BF1F688347}" dt="2024-03-14T16:26:58.888" v="2631" actId="478"/>
          <ac:picMkLst>
            <pc:docMk/>
            <pc:sldMk cId="1270102785" sldId="288"/>
            <ac:picMk id="3" creationId="{F6702972-B8C9-5713-CF77-FB751FF479C9}"/>
          </ac:picMkLst>
        </pc:picChg>
        <pc:picChg chg="mod modCrop">
          <ac:chgData name="Lee, David (LT)" userId="19f80047-ce06-4e7a-8bcd-e42f9934ee56" providerId="ADAL" clId="{C04471DC-EA55-454E-8D2D-54BF1F688347}" dt="2024-03-14T16:28:09.629" v="2637" actId="1076"/>
          <ac:picMkLst>
            <pc:docMk/>
            <pc:sldMk cId="1270102785" sldId="288"/>
            <ac:picMk id="12" creationId="{704BD718-1675-18C5-AC11-F268C25352D0}"/>
          </ac:picMkLst>
        </pc:picChg>
        <pc:picChg chg="add mod">
          <ac:chgData name="Lee, David (LT)" userId="19f80047-ce06-4e7a-8bcd-e42f9934ee56" providerId="ADAL" clId="{C04471DC-EA55-454E-8D2D-54BF1F688347}" dt="2024-03-15T19:45:05.420" v="5015" actId="14826"/>
          <ac:picMkLst>
            <pc:docMk/>
            <pc:sldMk cId="1270102785" sldId="288"/>
            <ac:picMk id="13" creationId="{3423BC29-DFC4-B245-4500-4AB727EE215F}"/>
          </ac:picMkLst>
        </pc:picChg>
      </pc:sldChg>
      <pc:sldChg chg="addSp modSp ord modTransition">
        <pc:chgData name="Lee, David (LT)" userId="19f80047-ce06-4e7a-8bcd-e42f9934ee56" providerId="ADAL" clId="{C04471DC-EA55-454E-8D2D-54BF1F688347}" dt="2024-03-15T18:29:33.535" v="4087"/>
        <pc:sldMkLst>
          <pc:docMk/>
          <pc:sldMk cId="2597530764" sldId="289"/>
        </pc:sldMkLst>
        <pc:spChg chg="mod">
          <ac:chgData name="Lee, David (LT)" userId="19f80047-ce06-4e7a-8bcd-e42f9934ee56" providerId="ADAL" clId="{C04471DC-EA55-454E-8D2D-54BF1F688347}" dt="2024-03-15T17:41:35.957" v="3805" actId="1076"/>
          <ac:spMkLst>
            <pc:docMk/>
            <pc:sldMk cId="2597530764" sldId="289"/>
            <ac:spMk id="10" creationId="{86A45106-4190-BF17-57E7-CDF545279545}"/>
          </ac:spMkLst>
        </pc:spChg>
        <pc:picChg chg="add mod">
          <ac:chgData name="Lee, David (LT)" userId="19f80047-ce06-4e7a-8bcd-e42f9934ee56" providerId="ADAL" clId="{C04471DC-EA55-454E-8D2D-54BF1F688347}" dt="2024-03-15T17:49:23.427" v="3950" actId="1076"/>
          <ac:picMkLst>
            <pc:docMk/>
            <pc:sldMk cId="2597530764" sldId="289"/>
            <ac:picMk id="2050" creationId="{706B0885-1511-DF36-43E8-CDA4D5C41DC3}"/>
          </ac:picMkLst>
        </pc:picChg>
      </pc:sldChg>
      <pc:sldChg chg="delSp modSp mod modTransition setBg">
        <pc:chgData name="Lee, David (LT)" userId="19f80047-ce06-4e7a-8bcd-e42f9934ee56" providerId="ADAL" clId="{C04471DC-EA55-454E-8D2D-54BF1F688347}" dt="2024-03-15T17:49:51.904" v="3952" actId="478"/>
        <pc:sldMkLst>
          <pc:docMk/>
          <pc:sldMk cId="3883361774" sldId="291"/>
        </pc:sldMkLst>
        <pc:spChg chg="del">
          <ac:chgData name="Lee, David (LT)" userId="19f80047-ce06-4e7a-8bcd-e42f9934ee56" providerId="ADAL" clId="{C04471DC-EA55-454E-8D2D-54BF1F688347}" dt="2024-03-15T17:49:51.904" v="3952" actId="478"/>
          <ac:spMkLst>
            <pc:docMk/>
            <pc:sldMk cId="3883361774" sldId="291"/>
            <ac:spMk id="2" creationId="{9E62277D-AD8E-4E9D-E411-146F9027F69B}"/>
          </ac:spMkLst>
        </pc:spChg>
        <pc:picChg chg="mod">
          <ac:chgData name="Lee, David (LT)" userId="19f80047-ce06-4e7a-8bcd-e42f9934ee56" providerId="ADAL" clId="{C04471DC-EA55-454E-8D2D-54BF1F688347}" dt="2024-03-15T17:46:12.414" v="3928" actId="1038"/>
          <ac:picMkLst>
            <pc:docMk/>
            <pc:sldMk cId="3883361774" sldId="291"/>
            <ac:picMk id="3" creationId="{BE4AA2B8-05AE-0123-596A-F2ABA186E69D}"/>
          </ac:picMkLst>
        </pc:picChg>
        <pc:picChg chg="mod">
          <ac:chgData name="Lee, David (LT)" userId="19f80047-ce06-4e7a-8bcd-e42f9934ee56" providerId="ADAL" clId="{C04471DC-EA55-454E-8D2D-54BF1F688347}" dt="2024-03-15T17:46:25.004" v="3935" actId="1038"/>
          <ac:picMkLst>
            <pc:docMk/>
            <pc:sldMk cId="3883361774" sldId="291"/>
            <ac:picMk id="5" creationId="{D9956DFE-170B-9C90-BC69-9F899E870FCE}"/>
          </ac:picMkLst>
        </pc:picChg>
        <pc:picChg chg="mod">
          <ac:chgData name="Lee, David (LT)" userId="19f80047-ce06-4e7a-8bcd-e42f9934ee56" providerId="ADAL" clId="{C04471DC-EA55-454E-8D2D-54BF1F688347}" dt="2024-03-15T17:45:50.895" v="3920" actId="1038"/>
          <ac:picMkLst>
            <pc:docMk/>
            <pc:sldMk cId="3883361774" sldId="291"/>
            <ac:picMk id="12" creationId="{366B215A-9612-F663-C6C4-E7E12DC6D1FB}"/>
          </ac:picMkLst>
        </pc:picChg>
      </pc:sldChg>
      <pc:sldChg chg="delSp mod modTransition setBg">
        <pc:chgData name="Lee, David (LT)" userId="19f80047-ce06-4e7a-8bcd-e42f9934ee56" providerId="ADAL" clId="{C04471DC-EA55-454E-8D2D-54BF1F688347}" dt="2024-03-15T17:49:47.846" v="3951" actId="478"/>
        <pc:sldMkLst>
          <pc:docMk/>
          <pc:sldMk cId="732918470" sldId="292"/>
        </pc:sldMkLst>
        <pc:spChg chg="del">
          <ac:chgData name="Lee, David (LT)" userId="19f80047-ce06-4e7a-8bcd-e42f9934ee56" providerId="ADAL" clId="{C04471DC-EA55-454E-8D2D-54BF1F688347}" dt="2024-03-15T17:49:47.846" v="3951" actId="478"/>
          <ac:spMkLst>
            <pc:docMk/>
            <pc:sldMk cId="732918470" sldId="292"/>
            <ac:spMk id="2" creationId="{0AB2B1F6-D2DA-C678-7A5A-668AF9E11B2F}"/>
          </ac:spMkLst>
        </pc:spChg>
      </pc:sldChg>
      <pc:sldChg chg="modSp add mod modNotesTx">
        <pc:chgData name="Lee, David (LT)" userId="19f80047-ce06-4e7a-8bcd-e42f9934ee56" providerId="ADAL" clId="{C04471DC-EA55-454E-8D2D-54BF1F688347}" dt="2024-03-19T22:24:10.705" v="5058" actId="20577"/>
        <pc:sldMkLst>
          <pc:docMk/>
          <pc:sldMk cId="2040515355" sldId="293"/>
        </pc:sldMkLst>
        <pc:spChg chg="mod">
          <ac:chgData name="Lee, David (LT)" userId="19f80047-ce06-4e7a-8bcd-e42f9934ee56" providerId="ADAL" clId="{C04471DC-EA55-454E-8D2D-54BF1F688347}" dt="2024-03-19T22:24:10.705" v="5058" actId="20577"/>
          <ac:spMkLst>
            <pc:docMk/>
            <pc:sldMk cId="2040515355" sldId="293"/>
            <ac:spMk id="3" creationId="{E699E619-17A7-4FA6-D757-623D22E75DBD}"/>
          </ac:spMkLst>
        </pc:spChg>
      </pc:sldChg>
      <pc:sldChg chg="delSp modSp add mod">
        <pc:chgData name="Lee, David (LT)" userId="19f80047-ce06-4e7a-8bcd-e42f9934ee56" providerId="ADAL" clId="{C04471DC-EA55-454E-8D2D-54BF1F688347}" dt="2024-03-15T18:21:41.226" v="4086" actId="1036"/>
        <pc:sldMkLst>
          <pc:docMk/>
          <pc:sldMk cId="1168344166" sldId="294"/>
        </pc:sldMkLst>
        <pc:spChg chg="del">
          <ac:chgData name="Lee, David (LT)" userId="19f80047-ce06-4e7a-8bcd-e42f9934ee56" providerId="ADAL" clId="{C04471DC-EA55-454E-8D2D-54BF1F688347}" dt="2024-03-15T16:53:16.079" v="3711" actId="478"/>
          <ac:spMkLst>
            <pc:docMk/>
            <pc:sldMk cId="1168344166" sldId="294"/>
            <ac:spMk id="18" creationId="{F393695B-15BE-4308-BAB5-FBF0036D2CD8}"/>
          </ac:spMkLst>
        </pc:spChg>
        <pc:picChg chg="del">
          <ac:chgData name="Lee, David (LT)" userId="19f80047-ce06-4e7a-8bcd-e42f9934ee56" providerId="ADAL" clId="{C04471DC-EA55-454E-8D2D-54BF1F688347}" dt="2024-03-15T16:53:17.195" v="3712" actId="478"/>
          <ac:picMkLst>
            <pc:docMk/>
            <pc:sldMk cId="1168344166" sldId="294"/>
            <ac:picMk id="12" creationId="{704BD718-1675-18C5-AC11-F268C25352D0}"/>
          </ac:picMkLst>
        </pc:picChg>
        <pc:picChg chg="del">
          <ac:chgData name="Lee, David (LT)" userId="19f80047-ce06-4e7a-8bcd-e42f9934ee56" providerId="ADAL" clId="{C04471DC-EA55-454E-8D2D-54BF1F688347}" dt="2024-03-15T16:53:12.164" v="3710" actId="478"/>
          <ac:picMkLst>
            <pc:docMk/>
            <pc:sldMk cId="1168344166" sldId="294"/>
            <ac:picMk id="13" creationId="{3423BC29-DFC4-B245-4500-4AB727EE215F}"/>
          </ac:picMkLst>
        </pc:picChg>
        <pc:picChg chg="mod">
          <ac:chgData name="Lee, David (LT)" userId="19f80047-ce06-4e7a-8bcd-e42f9934ee56" providerId="ADAL" clId="{C04471DC-EA55-454E-8D2D-54BF1F688347}" dt="2024-03-15T18:21:41.226" v="4086" actId="1036"/>
          <ac:picMkLst>
            <pc:docMk/>
            <pc:sldMk cId="1168344166" sldId="294"/>
            <ac:picMk id="15" creationId="{3A5531F1-C504-2603-FA5C-24DA362C290F}"/>
          </ac:picMkLst>
        </pc:picChg>
      </pc:sldChg>
      <pc:sldChg chg="addSp modSp add">
        <pc:chgData name="Lee, David (LT)" userId="19f80047-ce06-4e7a-8bcd-e42f9934ee56" providerId="ADAL" clId="{C04471DC-EA55-454E-8D2D-54BF1F688347}" dt="2024-03-15T17:47:22.900" v="3937" actId="14100"/>
        <pc:sldMkLst>
          <pc:docMk/>
          <pc:sldMk cId="2306892213" sldId="295"/>
        </pc:sldMkLst>
        <pc:picChg chg="add mod">
          <ac:chgData name="Lee, David (LT)" userId="19f80047-ce06-4e7a-8bcd-e42f9934ee56" providerId="ADAL" clId="{C04471DC-EA55-454E-8D2D-54BF1F688347}" dt="2024-03-15T17:47:22.900" v="3937" actId="14100"/>
          <ac:picMkLst>
            <pc:docMk/>
            <pc:sldMk cId="2306892213" sldId="295"/>
            <ac:picMk id="1026" creationId="{36274360-2566-4247-B1B8-DECA053097D3}"/>
          </ac:picMkLst>
        </pc:picChg>
      </pc:sldChg>
      <pc:sldChg chg="modSp mod modTransition">
        <pc:chgData name="Lee, David (LT)" userId="19f80047-ce06-4e7a-8bcd-e42f9934ee56" providerId="ADAL" clId="{C04471DC-EA55-454E-8D2D-54BF1F688347}" dt="2024-03-15T17:43:45.329" v="3911" actId="1038"/>
        <pc:sldMkLst>
          <pc:docMk/>
          <pc:sldMk cId="738884801" sldId="296"/>
        </pc:sldMkLst>
        <pc:picChg chg="mod">
          <ac:chgData name="Lee, David (LT)" userId="19f80047-ce06-4e7a-8bcd-e42f9934ee56" providerId="ADAL" clId="{C04471DC-EA55-454E-8D2D-54BF1F688347}" dt="2024-03-15T17:43:38.044" v="3859" actId="1036"/>
          <ac:picMkLst>
            <pc:docMk/>
            <pc:sldMk cId="738884801" sldId="296"/>
            <ac:picMk id="3" creationId="{5E5313F6-48F5-37F2-FD6B-6631126BCA38}"/>
          </ac:picMkLst>
        </pc:picChg>
        <pc:picChg chg="mod">
          <ac:chgData name="Lee, David (LT)" userId="19f80047-ce06-4e7a-8bcd-e42f9934ee56" providerId="ADAL" clId="{C04471DC-EA55-454E-8D2D-54BF1F688347}" dt="2024-03-15T17:43:45.329" v="3911" actId="1038"/>
          <ac:picMkLst>
            <pc:docMk/>
            <pc:sldMk cId="738884801" sldId="296"/>
            <ac:picMk id="14" creationId="{F0EDF49C-4B3E-09F4-1468-5F6980EA7085}"/>
          </ac:picMkLst>
        </pc:picChg>
      </pc:sldChg>
      <pc:sldChg chg="modTransition">
        <pc:chgData name="Lee, David (LT)" userId="19f80047-ce06-4e7a-8bcd-e42f9934ee56" providerId="ADAL" clId="{C04471DC-EA55-454E-8D2D-54BF1F688347}" dt="2024-03-15T18:30:12.663" v="4088"/>
        <pc:sldMkLst>
          <pc:docMk/>
          <pc:sldMk cId="3617356584" sldId="298"/>
        </pc:sldMkLst>
      </pc:sldChg>
      <pc:sldChg chg="modTransition">
        <pc:chgData name="Lee, David (LT)" userId="19f80047-ce06-4e7a-8bcd-e42f9934ee56" providerId="ADAL" clId="{C04471DC-EA55-454E-8D2D-54BF1F688347}" dt="2024-03-15T18:30:34.880" v="4089"/>
        <pc:sldMkLst>
          <pc:docMk/>
          <pc:sldMk cId="3386622360" sldId="299"/>
        </pc:sldMkLst>
      </pc:sldChg>
      <pc:sldChg chg="addSp delSp modSp add ord">
        <pc:chgData name="Lee, David (LT)" userId="19f80047-ce06-4e7a-8bcd-e42f9934ee56" providerId="ADAL" clId="{C04471DC-EA55-454E-8D2D-54BF1F688347}" dt="2024-03-15T18:59:25.769" v="4430" actId="1076"/>
        <pc:sldMkLst>
          <pc:docMk/>
          <pc:sldMk cId="454333909" sldId="300"/>
        </pc:sldMkLst>
        <pc:picChg chg="del">
          <ac:chgData name="Lee, David (LT)" userId="19f80047-ce06-4e7a-8bcd-e42f9934ee56" providerId="ADAL" clId="{C04471DC-EA55-454E-8D2D-54BF1F688347}" dt="2024-03-15T18:58:57.814" v="4334" actId="478"/>
          <ac:picMkLst>
            <pc:docMk/>
            <pc:sldMk cId="454333909" sldId="300"/>
            <ac:picMk id="1026" creationId="{36274360-2566-4247-B1B8-DECA053097D3}"/>
          </ac:picMkLst>
        </pc:picChg>
        <pc:picChg chg="add del">
          <ac:chgData name="Lee, David (LT)" userId="19f80047-ce06-4e7a-8bcd-e42f9934ee56" providerId="ADAL" clId="{C04471DC-EA55-454E-8D2D-54BF1F688347}" dt="2024-03-15T18:58:57.814" v="4334" actId="478"/>
          <ac:picMkLst>
            <pc:docMk/>
            <pc:sldMk cId="454333909" sldId="300"/>
            <ac:picMk id="5122" creationId="{65DF2694-2305-A5CC-EBC0-C9D503D623C7}"/>
          </ac:picMkLst>
        </pc:picChg>
        <pc:picChg chg="add mod">
          <ac:chgData name="Lee, David (LT)" userId="19f80047-ce06-4e7a-8bcd-e42f9934ee56" providerId="ADAL" clId="{C04471DC-EA55-454E-8D2D-54BF1F688347}" dt="2024-03-15T18:59:25.769" v="4430" actId="1076"/>
          <ac:picMkLst>
            <pc:docMk/>
            <pc:sldMk cId="454333909" sldId="300"/>
            <ac:picMk id="5124" creationId="{89189C5B-BC1C-E409-EED9-0ED4853D3DA2}"/>
          </ac:picMkLst>
        </pc:picChg>
      </pc:sldChg>
      <pc:sldChg chg="addSp delSp modSp add del mod ord">
        <pc:chgData name="Lee, David (LT)" userId="19f80047-ce06-4e7a-8bcd-e42f9934ee56" providerId="ADAL" clId="{C04471DC-EA55-454E-8D2D-54BF1F688347}" dt="2024-03-15T19:25:35.935" v="4631" actId="2696"/>
        <pc:sldMkLst>
          <pc:docMk/>
          <pc:sldMk cId="2703184231" sldId="301"/>
        </pc:sldMkLst>
        <pc:picChg chg="add del mod">
          <ac:chgData name="Lee, David (LT)" userId="19f80047-ce06-4e7a-8bcd-e42f9934ee56" providerId="ADAL" clId="{C04471DC-EA55-454E-8D2D-54BF1F688347}" dt="2024-03-15T19:25:30.957" v="4630" actId="21"/>
          <ac:picMkLst>
            <pc:docMk/>
            <pc:sldMk cId="2703184231" sldId="301"/>
            <ac:picMk id="12" creationId="{620D6FCD-2AAD-F5D7-80BD-35A78BC87B67}"/>
          </ac:picMkLst>
        </pc:picChg>
        <pc:picChg chg="del">
          <ac:chgData name="Lee, David (LT)" userId="19f80047-ce06-4e7a-8bcd-e42f9934ee56" providerId="ADAL" clId="{C04471DC-EA55-454E-8D2D-54BF1F688347}" dt="2024-03-15T19:02:08.832" v="4432" actId="478"/>
          <ac:picMkLst>
            <pc:docMk/>
            <pc:sldMk cId="2703184231" sldId="301"/>
            <ac:picMk id="1026" creationId="{36274360-2566-4247-B1B8-DECA053097D3}"/>
          </ac:picMkLst>
        </pc:picChg>
        <pc:picChg chg="add del mod">
          <ac:chgData name="Lee, David (LT)" userId="19f80047-ce06-4e7a-8bcd-e42f9934ee56" providerId="ADAL" clId="{C04471DC-EA55-454E-8D2D-54BF1F688347}" dt="2024-03-15T19:20:04.201" v="4564" actId="478"/>
          <ac:picMkLst>
            <pc:docMk/>
            <pc:sldMk cId="2703184231" sldId="301"/>
            <ac:picMk id="6146" creationId="{3D0AF391-12FE-490F-4142-8FA2D28BC11F}"/>
          </ac:picMkLst>
        </pc:picChg>
      </pc:sldChg>
      <pc:sldChg chg="addSp modSp add mod">
        <pc:chgData name="Lee, David (LT)" userId="19f80047-ce06-4e7a-8bcd-e42f9934ee56" providerId="ADAL" clId="{C04471DC-EA55-454E-8D2D-54BF1F688347}" dt="2024-03-15T19:28:00.446" v="4710" actId="196"/>
        <pc:sldMkLst>
          <pc:docMk/>
          <pc:sldMk cId="2723031411" sldId="302"/>
        </pc:sldMkLst>
        <pc:spChg chg="add mod">
          <ac:chgData name="Lee, David (LT)" userId="19f80047-ce06-4e7a-8bcd-e42f9934ee56" providerId="ADAL" clId="{C04471DC-EA55-454E-8D2D-54BF1F688347}" dt="2024-03-15T19:25:08.213" v="4608" actId="1076"/>
          <ac:spMkLst>
            <pc:docMk/>
            <pc:sldMk cId="2723031411" sldId="302"/>
            <ac:spMk id="2" creationId="{64BC6228-459A-599F-0EFA-A11B4CC051D2}"/>
          </ac:spMkLst>
        </pc:spChg>
        <pc:spChg chg="add mod">
          <ac:chgData name="Lee, David (LT)" userId="19f80047-ce06-4e7a-8bcd-e42f9934ee56" providerId="ADAL" clId="{C04471DC-EA55-454E-8D2D-54BF1F688347}" dt="2024-03-15T19:25:21.833" v="4629" actId="1035"/>
          <ac:spMkLst>
            <pc:docMk/>
            <pc:sldMk cId="2723031411" sldId="302"/>
            <ac:spMk id="12" creationId="{78039F3D-3B8E-B282-34B1-BCF2B4559BDC}"/>
          </ac:spMkLst>
        </pc:spChg>
        <pc:picChg chg="add mod">
          <ac:chgData name="Lee, David (LT)" userId="19f80047-ce06-4e7a-8bcd-e42f9934ee56" providerId="ADAL" clId="{C04471DC-EA55-454E-8D2D-54BF1F688347}" dt="2024-03-15T19:28:00.446" v="4710" actId="196"/>
          <ac:picMkLst>
            <pc:docMk/>
            <pc:sldMk cId="2723031411" sldId="302"/>
            <ac:picMk id="13" creationId="{620D6FCD-2AAD-F5D7-80BD-35A78BC87B67}"/>
          </ac:picMkLst>
        </pc:picChg>
      </pc:sldChg>
      <pc:sldChg chg="delSp modSp add mod">
        <pc:chgData name="Lee, David (LT)" userId="19f80047-ce06-4e7a-8bcd-e42f9934ee56" providerId="ADAL" clId="{C04471DC-EA55-454E-8D2D-54BF1F688347}" dt="2024-03-15T19:27:45.843" v="4709" actId="196"/>
        <pc:sldMkLst>
          <pc:docMk/>
          <pc:sldMk cId="2400603626" sldId="303"/>
        </pc:sldMkLst>
        <pc:spChg chg="mod">
          <ac:chgData name="Lee, David (LT)" userId="19f80047-ce06-4e7a-8bcd-e42f9934ee56" providerId="ADAL" clId="{C04471DC-EA55-454E-8D2D-54BF1F688347}" dt="2024-03-15T19:26:51.775" v="4708" actId="1035"/>
          <ac:spMkLst>
            <pc:docMk/>
            <pc:sldMk cId="2400603626" sldId="303"/>
            <ac:spMk id="2" creationId="{64BC6228-459A-599F-0EFA-A11B4CC051D2}"/>
          </ac:spMkLst>
        </pc:spChg>
        <pc:spChg chg="mod">
          <ac:chgData name="Lee, David (LT)" userId="19f80047-ce06-4e7a-8bcd-e42f9934ee56" providerId="ADAL" clId="{C04471DC-EA55-454E-8D2D-54BF1F688347}" dt="2024-03-15T19:26:51.775" v="4708" actId="1035"/>
          <ac:spMkLst>
            <pc:docMk/>
            <pc:sldMk cId="2400603626" sldId="303"/>
            <ac:spMk id="12" creationId="{78039F3D-3B8E-B282-34B1-BCF2B4559BDC}"/>
          </ac:spMkLst>
        </pc:spChg>
        <pc:picChg chg="mod">
          <ac:chgData name="Lee, David (LT)" userId="19f80047-ce06-4e7a-8bcd-e42f9934ee56" providerId="ADAL" clId="{C04471DC-EA55-454E-8D2D-54BF1F688347}" dt="2024-03-15T19:27:45.843" v="4709" actId="196"/>
          <ac:picMkLst>
            <pc:docMk/>
            <pc:sldMk cId="2400603626" sldId="303"/>
            <ac:picMk id="13" creationId="{620D6FCD-2AAD-F5D7-80BD-35A78BC87B67}"/>
          </ac:picMkLst>
        </pc:picChg>
        <pc:picChg chg="del">
          <ac:chgData name="Lee, David (LT)" userId="19f80047-ce06-4e7a-8bcd-e42f9934ee56" providerId="ADAL" clId="{C04471DC-EA55-454E-8D2D-54BF1F688347}" dt="2024-03-15T19:26:30.927" v="4637" actId="478"/>
          <ac:picMkLst>
            <pc:docMk/>
            <pc:sldMk cId="2400603626" sldId="303"/>
            <ac:picMk id="6146" creationId="{3D0AF391-12FE-490F-4142-8FA2D28BC11F}"/>
          </ac:picMkLst>
        </pc:picChg>
      </pc:sldChg>
      <pc:sldChg chg="add del">
        <pc:chgData name="Lee, David (LT)" userId="19f80047-ce06-4e7a-8bcd-e42f9934ee56" providerId="ADAL" clId="{C04471DC-EA55-454E-8D2D-54BF1F688347}" dt="2024-03-15T19:25:45.425" v="4633" actId="2696"/>
        <pc:sldMkLst>
          <pc:docMk/>
          <pc:sldMk cId="2825667923" sldId="303"/>
        </pc:sldMkLst>
      </pc:sldChg>
      <pc:sldChg chg="addSp delSp modSp add mod">
        <pc:chgData name="Lee, David (LT)" userId="19f80047-ce06-4e7a-8bcd-e42f9934ee56" providerId="ADAL" clId="{C04471DC-EA55-454E-8D2D-54BF1F688347}" dt="2024-03-15T19:41:37.104" v="4996" actId="14100"/>
        <pc:sldMkLst>
          <pc:docMk/>
          <pc:sldMk cId="55758333" sldId="304"/>
        </pc:sldMkLst>
        <pc:spChg chg="add mod">
          <ac:chgData name="Lee, David (LT)" userId="19f80047-ce06-4e7a-8bcd-e42f9934ee56" providerId="ADAL" clId="{C04471DC-EA55-454E-8D2D-54BF1F688347}" dt="2024-03-15T19:31:56.660" v="4800" actId="1037"/>
          <ac:spMkLst>
            <pc:docMk/>
            <pc:sldMk cId="55758333" sldId="304"/>
            <ac:spMk id="2" creationId="{94BED0D6-7228-D119-DEDA-C89A76905A55}"/>
          </ac:spMkLst>
        </pc:spChg>
        <pc:spChg chg="add del mod">
          <ac:chgData name="Lee, David (LT)" userId="19f80047-ce06-4e7a-8bcd-e42f9934ee56" providerId="ADAL" clId="{C04471DC-EA55-454E-8D2D-54BF1F688347}" dt="2024-03-15T19:34:42.041" v="4810" actId="478"/>
          <ac:spMkLst>
            <pc:docMk/>
            <pc:sldMk cId="55758333" sldId="304"/>
            <ac:spMk id="12" creationId="{3DD733D8-79E8-AC06-CFD3-7080F38BBC9A}"/>
          </ac:spMkLst>
        </pc:spChg>
        <pc:spChg chg="add del mod">
          <ac:chgData name="Lee, David (LT)" userId="19f80047-ce06-4e7a-8bcd-e42f9934ee56" providerId="ADAL" clId="{C04471DC-EA55-454E-8D2D-54BF1F688347}" dt="2024-03-15T19:32:33.146" v="4801" actId="478"/>
          <ac:spMkLst>
            <pc:docMk/>
            <pc:sldMk cId="55758333" sldId="304"/>
            <ac:spMk id="14" creationId="{CDFD324F-4A4E-6342-E026-02D2A8D37015}"/>
          </ac:spMkLst>
        </pc:spChg>
        <pc:spChg chg="add mod">
          <ac:chgData name="Lee, David (LT)" userId="19f80047-ce06-4e7a-8bcd-e42f9934ee56" providerId="ADAL" clId="{C04471DC-EA55-454E-8D2D-54BF1F688347}" dt="2024-03-15T19:33:27.624" v="4803"/>
          <ac:spMkLst>
            <pc:docMk/>
            <pc:sldMk cId="55758333" sldId="304"/>
            <ac:spMk id="16" creationId="{3DD733D8-79E8-AC06-CFD3-7080F38BBC9A}"/>
          </ac:spMkLst>
        </pc:spChg>
        <pc:spChg chg="add del mod">
          <ac:chgData name="Lee, David (LT)" userId="19f80047-ce06-4e7a-8bcd-e42f9934ee56" providerId="ADAL" clId="{C04471DC-EA55-454E-8D2D-54BF1F688347}" dt="2024-03-15T19:33:43.144" v="4805" actId="478"/>
          <ac:spMkLst>
            <pc:docMk/>
            <pc:sldMk cId="55758333" sldId="304"/>
            <ac:spMk id="17" creationId="{3598AED4-4446-7395-495A-BED901FE14FE}"/>
          </ac:spMkLst>
        </pc:spChg>
        <pc:spChg chg="add del">
          <ac:chgData name="Lee, David (LT)" userId="19f80047-ce06-4e7a-8bcd-e42f9934ee56" providerId="ADAL" clId="{C04471DC-EA55-454E-8D2D-54BF1F688347}" dt="2024-03-15T19:34:09.845" v="4807" actId="22"/>
          <ac:spMkLst>
            <pc:docMk/>
            <pc:sldMk cId="55758333" sldId="304"/>
            <ac:spMk id="19" creationId="{6CFA325B-FA0E-4AEA-E982-9F6D88E52FE7}"/>
          </ac:spMkLst>
        </pc:spChg>
        <pc:spChg chg="mod">
          <ac:chgData name="Lee, David (LT)" userId="19f80047-ce06-4e7a-8bcd-e42f9934ee56" providerId="ADAL" clId="{C04471DC-EA55-454E-8D2D-54BF1F688347}" dt="2024-03-15T19:34:34.434" v="4808"/>
          <ac:spMkLst>
            <pc:docMk/>
            <pc:sldMk cId="55758333" sldId="304"/>
            <ac:spMk id="21" creationId="{DE0B66A8-E84C-EC9C-5D4F-F0966262D014}"/>
          </ac:spMkLst>
        </pc:spChg>
        <pc:spChg chg="mod">
          <ac:chgData name="Lee, David (LT)" userId="19f80047-ce06-4e7a-8bcd-e42f9934ee56" providerId="ADAL" clId="{C04471DC-EA55-454E-8D2D-54BF1F688347}" dt="2024-03-15T19:34:47.958" v="4823" actId="6549"/>
          <ac:spMkLst>
            <pc:docMk/>
            <pc:sldMk cId="55758333" sldId="304"/>
            <ac:spMk id="22" creationId="{415F88AD-81FF-E0D8-7ED7-95E11FCCDD4E}"/>
          </ac:spMkLst>
        </pc:spChg>
        <pc:spChg chg="mod">
          <ac:chgData name="Lee, David (LT)" userId="19f80047-ce06-4e7a-8bcd-e42f9934ee56" providerId="ADAL" clId="{C04471DC-EA55-454E-8D2D-54BF1F688347}" dt="2024-03-15T19:34:58.915" v="4825"/>
          <ac:spMkLst>
            <pc:docMk/>
            <pc:sldMk cId="55758333" sldId="304"/>
            <ac:spMk id="24" creationId="{13EC8E97-9A6A-2C0F-8669-67E51344276C}"/>
          </ac:spMkLst>
        </pc:spChg>
        <pc:spChg chg="mod">
          <ac:chgData name="Lee, David (LT)" userId="19f80047-ce06-4e7a-8bcd-e42f9934ee56" providerId="ADAL" clId="{C04471DC-EA55-454E-8D2D-54BF1F688347}" dt="2024-03-15T19:35:40.223" v="4875" actId="20577"/>
          <ac:spMkLst>
            <pc:docMk/>
            <pc:sldMk cId="55758333" sldId="304"/>
            <ac:spMk id="25" creationId="{81B671BB-574B-633C-45BC-3D335E909229}"/>
          </ac:spMkLst>
        </pc:spChg>
        <pc:spChg chg="mod">
          <ac:chgData name="Lee, David (LT)" userId="19f80047-ce06-4e7a-8bcd-e42f9934ee56" providerId="ADAL" clId="{C04471DC-EA55-454E-8D2D-54BF1F688347}" dt="2024-03-15T19:36:51.070" v="4909" actId="207"/>
          <ac:spMkLst>
            <pc:docMk/>
            <pc:sldMk cId="55758333" sldId="304"/>
            <ac:spMk id="27" creationId="{E856AED6-D18A-3CBC-8275-0910F6BC0A72}"/>
          </ac:spMkLst>
        </pc:spChg>
        <pc:spChg chg="mod">
          <ac:chgData name="Lee, David (LT)" userId="19f80047-ce06-4e7a-8bcd-e42f9934ee56" providerId="ADAL" clId="{C04471DC-EA55-454E-8D2D-54BF1F688347}" dt="2024-03-15T19:41:31.336" v="4995" actId="20577"/>
          <ac:spMkLst>
            <pc:docMk/>
            <pc:sldMk cId="55758333" sldId="304"/>
            <ac:spMk id="28" creationId="{189E4652-7D92-217A-5657-C6C62D674136}"/>
          </ac:spMkLst>
        </pc:spChg>
        <pc:grpChg chg="mod">
          <ac:chgData name="Lee, David (LT)" userId="19f80047-ce06-4e7a-8bcd-e42f9934ee56" providerId="ADAL" clId="{C04471DC-EA55-454E-8D2D-54BF1F688347}" dt="2024-03-15T19:37:37.040" v="4956" actId="1076"/>
          <ac:grpSpMkLst>
            <pc:docMk/>
            <pc:sldMk cId="55758333" sldId="304"/>
            <ac:grpSpMk id="15" creationId="{F9AEC0D5-259B-9D26-19D3-584DEC72CD43}"/>
          </ac:grpSpMkLst>
        </pc:grpChg>
        <pc:grpChg chg="add mod">
          <ac:chgData name="Lee, David (LT)" userId="19f80047-ce06-4e7a-8bcd-e42f9934ee56" providerId="ADAL" clId="{C04471DC-EA55-454E-8D2D-54BF1F688347}" dt="2024-03-15T19:37:40.232" v="4957" actId="1076"/>
          <ac:grpSpMkLst>
            <pc:docMk/>
            <pc:sldMk cId="55758333" sldId="304"/>
            <ac:grpSpMk id="20" creationId="{F7F05826-3366-A0A8-FEFE-2127919C5C60}"/>
          </ac:grpSpMkLst>
        </pc:grpChg>
        <pc:grpChg chg="add mod">
          <ac:chgData name="Lee, David (LT)" userId="19f80047-ce06-4e7a-8bcd-e42f9934ee56" providerId="ADAL" clId="{C04471DC-EA55-454E-8D2D-54BF1F688347}" dt="2024-03-15T19:37:42.656" v="4958" actId="1076"/>
          <ac:grpSpMkLst>
            <pc:docMk/>
            <pc:sldMk cId="55758333" sldId="304"/>
            <ac:grpSpMk id="23" creationId="{6D194479-C217-350B-E1CB-BC83DCC3B161}"/>
          </ac:grpSpMkLst>
        </pc:grpChg>
        <pc:grpChg chg="add mod">
          <ac:chgData name="Lee, David (LT)" userId="19f80047-ce06-4e7a-8bcd-e42f9934ee56" providerId="ADAL" clId="{C04471DC-EA55-454E-8D2D-54BF1F688347}" dt="2024-03-15T19:41:37.104" v="4996" actId="14100"/>
          <ac:grpSpMkLst>
            <pc:docMk/>
            <pc:sldMk cId="55758333" sldId="304"/>
            <ac:grpSpMk id="26" creationId="{A3AEE489-FF1F-1777-E55D-967B57A4F0DF}"/>
          </ac:grpSpMkLst>
        </pc:grpChg>
        <pc:picChg chg="add mod">
          <ac:chgData name="Lee, David (LT)" userId="19f80047-ce06-4e7a-8bcd-e42f9934ee56" providerId="ADAL" clId="{C04471DC-EA55-454E-8D2D-54BF1F688347}" dt="2024-03-15T19:30:40.521" v="4738"/>
          <ac:picMkLst>
            <pc:docMk/>
            <pc:sldMk cId="55758333" sldId="304"/>
            <ac:picMk id="3" creationId="{1E9551E3-70EF-D5D3-AD8D-C10EB8926980}"/>
          </ac:picMkLst>
        </pc:picChg>
        <pc:picChg chg="mod">
          <ac:chgData name="Lee, David (LT)" userId="19f80047-ce06-4e7a-8bcd-e42f9934ee56" providerId="ADAL" clId="{C04471DC-EA55-454E-8D2D-54BF1F688347}" dt="2024-03-15T19:37:47.680" v="4960" actId="1076"/>
          <ac:picMkLst>
            <pc:docMk/>
            <pc:sldMk cId="55758333" sldId="304"/>
            <ac:picMk id="2050" creationId="{706B0885-1511-DF36-43E8-CDA4D5C41DC3}"/>
          </ac:picMkLst>
        </pc:picChg>
      </pc:sldChg>
      <pc:sldChg chg="modSp mod">
        <pc:chgData name="Lee, David (LT)" userId="19f80047-ce06-4e7a-8bcd-e42f9934ee56" providerId="ADAL" clId="{C04471DC-EA55-454E-8D2D-54BF1F688347}" dt="2024-03-15T19:42:59.493" v="4998" actId="1076"/>
        <pc:sldMkLst>
          <pc:docMk/>
          <pc:sldMk cId="521651186" sldId="305"/>
        </pc:sldMkLst>
        <pc:spChg chg="mod">
          <ac:chgData name="Lee, David (LT)" userId="19f80047-ce06-4e7a-8bcd-e42f9934ee56" providerId="ADAL" clId="{C04471DC-EA55-454E-8D2D-54BF1F688347}" dt="2024-03-15T19:42:59.493" v="4998" actId="1076"/>
          <ac:spMkLst>
            <pc:docMk/>
            <pc:sldMk cId="521651186" sldId="305"/>
            <ac:spMk id="14" creationId="{B599EB7F-5216-DB83-FD53-BEC13473833B}"/>
          </ac:spMkLst>
        </pc:spChg>
      </pc:sldChg>
      <pc:sldMasterChg chg="modSp mod setBg modSldLayout">
        <pc:chgData name="Lee, David (LT)" userId="19f80047-ce06-4e7a-8bcd-e42f9934ee56" providerId="ADAL" clId="{C04471DC-EA55-454E-8D2D-54BF1F688347}" dt="2024-03-15T17:30:59.636" v="3802"/>
        <pc:sldMasterMkLst>
          <pc:docMk/>
          <pc:sldMasterMk cId="2460954070" sldId="2147483660"/>
        </pc:sldMasterMkLst>
        <pc:spChg chg="mod">
          <ac:chgData name="Lee, David (LT)" userId="19f80047-ce06-4e7a-8bcd-e42f9934ee56" providerId="ADAL" clId="{C04471DC-EA55-454E-8D2D-54BF1F688347}" dt="2024-03-15T17:29:43.274" v="3801" actId="2711"/>
          <ac:spMkLst>
            <pc:docMk/>
            <pc:sldMasterMk cId="2460954070" sldId="2147483660"/>
            <ac:spMk id="6" creationId="{00000000-0000-0000-0000-000000000000}"/>
          </ac:spMkLst>
        </pc:sp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Sp mod 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949138452" sldId="2147483662"/>
          </pc:sldLayoutMkLst>
          <pc:spChg chg="mod">
            <ac:chgData name="Lee, David (LT)" userId="19f80047-ce06-4e7a-8bcd-e42f9934ee56" providerId="ADAL" clId="{C04471DC-EA55-454E-8D2D-54BF1F688347}" dt="2024-03-15T17:29:29.583" v="3798" actId="1076"/>
            <ac:spMkLst>
              <pc:docMk/>
              <pc:sldMasterMk cId="2460954070" sldId="2147483660"/>
              <pc:sldLayoutMk cId="949138452" sldId="2147483662"/>
              <ac:spMk id="6" creationId="{00000000-0000-0000-0000-000000000000}"/>
            </ac:spMkLst>
          </pc:spChg>
        </pc:sldLayout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2591524520" sldId="2147483663"/>
          </pc:sldLayoutMkLst>
        </pc:sldLayout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1203092039" sldId="2147483664"/>
          </pc:sldLayoutMkLst>
        </pc:sldLayout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3733172339" sldId="2147483665"/>
          </pc:sldLayoutMkLst>
        </pc:sldLayout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3210312558" sldId="2147483666"/>
          </pc:sldLayoutMkLst>
        </pc:sldLayout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3146388984" sldId="2147483667"/>
          </pc:sldLayoutMkLst>
        </pc:sldLayout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3171841454" sldId="2147483668"/>
          </pc:sldLayoutMkLst>
        </pc:sldLayout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1718958274" sldId="2147483669"/>
          </pc:sldLayoutMkLst>
        </pc:sldLayout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2202905451" sldId="2147483670"/>
          </pc:sldLayoutMkLst>
        </pc:sldLayoutChg>
        <pc:sldLayoutChg chg="setBg">
          <pc:chgData name="Lee, David (LT)" userId="19f80047-ce06-4e7a-8bcd-e42f9934ee56" providerId="ADAL" clId="{C04471DC-EA55-454E-8D2D-54BF1F688347}" dt="2024-03-15T17:30:59.636" v="380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Desroches, Corinne (LT)" userId="S::corinne.desroches@nps.edu::ecb41c9f-2550-4b1c-8db2-e3ec2bb69d51" providerId="AD" clId="Web-{86E55923-3A3D-35B1-96A2-274141B5858E}"/>
    <pc:docChg chg="sldOrd">
      <pc:chgData name="Desroches, Corinne (LT)" userId="S::corinne.desroches@nps.edu::ecb41c9f-2550-4b1c-8db2-e3ec2bb69d51" providerId="AD" clId="Web-{86E55923-3A3D-35B1-96A2-274141B5858E}" dt="2024-03-15T03:12:25.788" v="1"/>
      <pc:docMkLst>
        <pc:docMk/>
      </pc:docMkLst>
      <pc:sldChg chg="ord">
        <pc:chgData name="Desroches, Corinne (LT)" userId="S::corinne.desroches@nps.edu::ecb41c9f-2550-4b1c-8db2-e3ec2bb69d51" providerId="AD" clId="Web-{86E55923-3A3D-35B1-96A2-274141B5858E}" dt="2024-03-15T03:12:25.788" v="1"/>
        <pc:sldMkLst>
          <pc:docMk/>
          <pc:sldMk cId="3883361774" sldId="291"/>
        </pc:sldMkLst>
      </pc:sldChg>
      <pc:sldChg chg="ord">
        <pc:chgData name="Desroches, Corinne (LT)" userId="S::corinne.desroches@nps.edu::ecb41c9f-2550-4b1c-8db2-e3ec2bb69d51" providerId="AD" clId="Web-{86E55923-3A3D-35B1-96A2-274141B5858E}" dt="2024-03-15T03:12:20.944" v="0"/>
        <pc:sldMkLst>
          <pc:docMk/>
          <pc:sldMk cId="732918470" sldId="292"/>
        </pc:sldMkLst>
      </pc:sldChg>
    </pc:docChg>
  </pc:docChgLst>
  <pc:docChgLst>
    <pc:chgData name="David Lee" userId="19f80047-ce06-4e7a-8bcd-e42f9934ee56" providerId="ADAL" clId="{C04471DC-EA55-454E-8D2D-54BF1F688347}"/>
    <pc:docChg chg="addSld modSld">
      <pc:chgData name="David Lee" userId="19f80047-ce06-4e7a-8bcd-e42f9934ee56" providerId="ADAL" clId="{C04471DC-EA55-454E-8D2D-54BF1F688347}" dt="2024-03-05T23:35:40.859" v="179"/>
      <pc:docMkLst>
        <pc:docMk/>
      </pc:docMkLst>
      <pc:sldChg chg="addSp modSp mod setBg modNotesTx">
        <pc:chgData name="David Lee" userId="19f80047-ce06-4e7a-8bcd-e42f9934ee56" providerId="ADAL" clId="{C04471DC-EA55-454E-8D2D-54BF1F688347}" dt="2024-03-05T23:35:26.943" v="178" actId="20577"/>
        <pc:sldMkLst>
          <pc:docMk/>
          <pc:sldMk cId="109857222" sldId="256"/>
        </pc:sldMkLst>
        <pc:spChg chg="mod">
          <ac:chgData name="David Lee" userId="19f80047-ce06-4e7a-8bcd-e42f9934ee56" providerId="ADAL" clId="{C04471DC-EA55-454E-8D2D-54BF1F688347}" dt="2024-03-05T23:14:43.783" v="12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vid Lee" userId="19f80047-ce06-4e7a-8bcd-e42f9934ee56" providerId="ADAL" clId="{C04471DC-EA55-454E-8D2D-54BF1F688347}" dt="2024-03-05T23:15:17.791" v="169" actId="20577"/>
          <ac:spMkLst>
            <pc:docMk/>
            <pc:sldMk cId="109857222" sldId="256"/>
            <ac:spMk id="3" creationId="{00000000-0000-0000-0000-000000000000}"/>
          </ac:spMkLst>
        </pc:spChg>
        <pc:picChg chg="add mod ord">
          <ac:chgData name="David Lee" userId="19f80047-ce06-4e7a-8bcd-e42f9934ee56" providerId="ADAL" clId="{C04471DC-EA55-454E-8D2D-54BF1F688347}" dt="2024-03-05T23:00:23.972" v="7" actId="167"/>
          <ac:picMkLst>
            <pc:docMk/>
            <pc:sldMk cId="109857222" sldId="256"/>
            <ac:picMk id="5" creationId="{BD27B172-7B08-EE52-9BCF-6A9915159B2E}"/>
          </ac:picMkLst>
        </pc:picChg>
      </pc:sldChg>
      <pc:sldChg chg="new modNotesTx">
        <pc:chgData name="David Lee" userId="19f80047-ce06-4e7a-8bcd-e42f9934ee56" providerId="ADAL" clId="{C04471DC-EA55-454E-8D2D-54BF1F688347}" dt="2024-03-05T23:35:05.864" v="174"/>
        <pc:sldMkLst>
          <pc:docMk/>
          <pc:sldMk cId="3988546874" sldId="257"/>
        </pc:sldMkLst>
      </pc:sldChg>
      <pc:sldChg chg="new modNotesTx">
        <pc:chgData name="David Lee" userId="19f80047-ce06-4e7a-8bcd-e42f9934ee56" providerId="ADAL" clId="{C04471DC-EA55-454E-8D2D-54BF1F688347}" dt="2024-03-05T23:35:21.289" v="177" actId="20577"/>
        <pc:sldMkLst>
          <pc:docMk/>
          <pc:sldMk cId="1890023754" sldId="258"/>
        </pc:sldMkLst>
      </pc:sldChg>
      <pc:sldChg chg="new modNotesTx">
        <pc:chgData name="David Lee" userId="19f80047-ce06-4e7a-8bcd-e42f9934ee56" providerId="ADAL" clId="{C04471DC-EA55-454E-8D2D-54BF1F688347}" dt="2024-03-05T23:35:40.859" v="179"/>
        <pc:sldMkLst>
          <pc:docMk/>
          <pc:sldMk cId="2695790813" sldId="259"/>
        </pc:sldMkLst>
      </pc:sldChg>
      <pc:sldChg chg="new">
        <pc:chgData name="David Lee" userId="19f80047-ce06-4e7a-8bcd-e42f9934ee56" providerId="ADAL" clId="{C04471DC-EA55-454E-8D2D-54BF1F688347}" dt="2024-03-05T23:34:48.770" v="173" actId="680"/>
        <pc:sldMkLst>
          <pc:docMk/>
          <pc:sldMk cId="3067312568" sldId="260"/>
        </pc:sldMkLst>
      </pc:sldChg>
    </pc:docChg>
  </pc:docChgLst>
  <pc:docChgLst>
    <pc:chgData name="Tyler, John (MAJ)" userId="S::john.tyler@nps.edu::68fb3c23-96ef-4019-adbb-e1ee7bcb144d" providerId="AD" clId="Web-{45FE25C8-DDA2-A5AF-8EA5-695BB99C0269}"/>
    <pc:docChg chg="modSld">
      <pc:chgData name="Tyler, John (MAJ)" userId="S::john.tyler@nps.edu::68fb3c23-96ef-4019-adbb-e1ee7bcb144d" providerId="AD" clId="Web-{45FE25C8-DDA2-A5AF-8EA5-695BB99C0269}" dt="2024-03-15T17:25:42.073" v="5"/>
      <pc:docMkLst>
        <pc:docMk/>
      </pc:docMkLst>
      <pc:sldChg chg="addSp delSp modSp">
        <pc:chgData name="Tyler, John (MAJ)" userId="S::john.tyler@nps.edu::68fb3c23-96ef-4019-adbb-e1ee7bcb144d" providerId="AD" clId="Web-{45FE25C8-DDA2-A5AF-8EA5-695BB99C0269}" dt="2024-03-15T17:25:42.073" v="5"/>
        <pc:sldMkLst>
          <pc:docMk/>
          <pc:sldMk cId="2597530764" sldId="289"/>
        </pc:sldMkLst>
        <pc:picChg chg="add del mod">
          <ac:chgData name="Tyler, John (MAJ)" userId="S::john.tyler@nps.edu::68fb3c23-96ef-4019-adbb-e1ee7bcb144d" providerId="AD" clId="Web-{45FE25C8-DDA2-A5AF-8EA5-695BB99C0269}" dt="2024-03-15T17:25:42.073" v="5"/>
          <ac:picMkLst>
            <pc:docMk/>
            <pc:sldMk cId="2597530764" sldId="289"/>
            <ac:picMk id="2" creationId="{73A3DDDB-846D-DAFE-F979-1136A30F1CA1}"/>
          </ac:picMkLst>
        </pc:picChg>
        <pc:picChg chg="add del mod">
          <ac:chgData name="Tyler, John (MAJ)" userId="S::john.tyler@nps.edu::68fb3c23-96ef-4019-adbb-e1ee7bcb144d" providerId="AD" clId="Web-{45FE25C8-DDA2-A5AF-8EA5-695BB99C0269}" dt="2024-03-15T17:25:42.073" v="4"/>
          <ac:picMkLst>
            <pc:docMk/>
            <pc:sldMk cId="2597530764" sldId="289"/>
            <ac:picMk id="3" creationId="{BBB7BB7C-2229-E02E-FA71-D3D2DCE601BD}"/>
          </ac:picMkLst>
        </pc:picChg>
      </pc:sldChg>
    </pc:docChg>
  </pc:docChgLst>
  <pc:docChgLst>
    <pc:chgData name="Burger, Hayden (LT)" userId="S::hayden.burger@nps.edu::654cac10-ddb7-4ccd-a1b5-7e6a83ea2586" providerId="AD" clId="Web-{0746F9B0-4F93-E054-CC41-FA304F58307E}"/>
    <pc:docChg chg="addSld delSld modSld">
      <pc:chgData name="Burger, Hayden (LT)" userId="S::hayden.burger@nps.edu::654cac10-ddb7-4ccd-a1b5-7e6a83ea2586" providerId="AD" clId="Web-{0746F9B0-4F93-E054-CC41-FA304F58307E}" dt="2024-03-12T16:56:00.659" v="43" actId="20577"/>
      <pc:docMkLst>
        <pc:docMk/>
      </pc:docMkLst>
      <pc:sldChg chg="del">
        <pc:chgData name="Burger, Hayden (LT)" userId="S::hayden.burger@nps.edu::654cac10-ddb7-4ccd-a1b5-7e6a83ea2586" providerId="AD" clId="Web-{0746F9B0-4F93-E054-CC41-FA304F58307E}" dt="2024-03-12T16:53:50.264" v="31"/>
        <pc:sldMkLst>
          <pc:docMk/>
          <pc:sldMk cId="764105666" sldId="258"/>
        </pc:sldMkLst>
      </pc:sldChg>
      <pc:sldChg chg="delSp modSp">
        <pc:chgData name="Burger, Hayden (LT)" userId="S::hayden.burger@nps.edu::654cac10-ddb7-4ccd-a1b5-7e6a83ea2586" providerId="AD" clId="Web-{0746F9B0-4F93-E054-CC41-FA304F58307E}" dt="2024-03-12T16:56:00.659" v="43" actId="20577"/>
        <pc:sldMkLst>
          <pc:docMk/>
          <pc:sldMk cId="1991032559" sldId="262"/>
        </pc:sldMkLst>
        <pc:spChg chg="mod">
          <ac:chgData name="Burger, Hayden (LT)" userId="S::hayden.burger@nps.edu::654cac10-ddb7-4ccd-a1b5-7e6a83ea2586" providerId="AD" clId="Web-{0746F9B0-4F93-E054-CC41-FA304F58307E}" dt="2024-03-12T16:56:00.659" v="43" actId="20577"/>
          <ac:spMkLst>
            <pc:docMk/>
            <pc:sldMk cId="1991032559" sldId="262"/>
            <ac:spMk id="3" creationId="{7A704F05-4FD8-9317-9AF0-C216C46BE302}"/>
          </ac:spMkLst>
        </pc:spChg>
        <pc:picChg chg="del">
          <ac:chgData name="Burger, Hayden (LT)" userId="S::hayden.burger@nps.edu::654cac10-ddb7-4ccd-a1b5-7e6a83ea2586" providerId="AD" clId="Web-{0746F9B0-4F93-E054-CC41-FA304F58307E}" dt="2024-03-12T16:55:33.955" v="33"/>
          <ac:picMkLst>
            <pc:docMk/>
            <pc:sldMk cId="1991032559" sldId="262"/>
            <ac:picMk id="2" creationId="{C9741738-AE97-EEBB-A7F2-22D5BFA0A5A7}"/>
          </ac:picMkLst>
        </pc:picChg>
      </pc:sldChg>
      <pc:sldChg chg="addSp delSp modSp">
        <pc:chgData name="Burger, Hayden (LT)" userId="S::hayden.burger@nps.edu::654cac10-ddb7-4ccd-a1b5-7e6a83ea2586" providerId="AD" clId="Web-{0746F9B0-4F93-E054-CC41-FA304F58307E}" dt="2024-03-12T16:51:18.883" v="29" actId="1076"/>
        <pc:sldMkLst>
          <pc:docMk/>
          <pc:sldMk cId="3478082624" sldId="274"/>
        </pc:sldMkLst>
        <pc:grpChg chg="add mod">
          <ac:chgData name="Burger, Hayden (LT)" userId="S::hayden.burger@nps.edu::654cac10-ddb7-4ccd-a1b5-7e6a83ea2586" providerId="AD" clId="Web-{0746F9B0-4F93-E054-CC41-FA304F58307E}" dt="2024-03-12T16:51:18.883" v="29" actId="1076"/>
          <ac:grpSpMkLst>
            <pc:docMk/>
            <pc:sldMk cId="3478082624" sldId="274"/>
            <ac:grpSpMk id="2" creationId="{CC3919A8-8408-B26F-BEE0-5C6299C4212F}"/>
          </ac:grpSpMkLst>
        </pc:grpChg>
        <pc:graphicFrameChg chg="add del mod">
          <ac:chgData name="Burger, Hayden (LT)" userId="S::hayden.burger@nps.edu::654cac10-ddb7-4ccd-a1b5-7e6a83ea2586" providerId="AD" clId="Web-{0746F9B0-4F93-E054-CC41-FA304F58307E}" dt="2024-03-12T16:22:39.310" v="1"/>
          <ac:graphicFrameMkLst>
            <pc:docMk/>
            <pc:sldMk cId="3478082624" sldId="274"/>
            <ac:graphicFrameMk id="3" creationId="{9DCBA4D3-DA6A-DAB9-1A44-0F637A652F43}"/>
          </ac:graphicFrameMkLst>
        </pc:graphicFrameChg>
        <pc:picChg chg="add mod">
          <ac:chgData name="Burger, Hayden (LT)" userId="S::hayden.burger@nps.edu::654cac10-ddb7-4ccd-a1b5-7e6a83ea2586" providerId="AD" clId="Web-{0746F9B0-4F93-E054-CC41-FA304F58307E}" dt="2024-03-12T16:25:35.237" v="13" actId="1076"/>
          <ac:picMkLst>
            <pc:docMk/>
            <pc:sldMk cId="3478082624" sldId="274"/>
            <ac:picMk id="12" creationId="{EB0E4D8B-DCD7-2781-A181-5F3119A013E5}"/>
          </ac:picMkLst>
        </pc:picChg>
        <pc:picChg chg="add mod">
          <ac:chgData name="Burger, Hayden (LT)" userId="S::hayden.burger@nps.edu::654cac10-ddb7-4ccd-a1b5-7e6a83ea2586" providerId="AD" clId="Web-{0746F9B0-4F93-E054-CC41-FA304F58307E}" dt="2024-03-12T16:26:38.879" v="20"/>
          <ac:picMkLst>
            <pc:docMk/>
            <pc:sldMk cId="3478082624" sldId="274"/>
            <ac:picMk id="13" creationId="{FEA1CF47-96CC-E714-543B-2342311CDE84}"/>
          </ac:picMkLst>
        </pc:picChg>
        <pc:picChg chg="add mod">
          <ac:chgData name="Burger, Hayden (LT)" userId="S::hayden.burger@nps.edu::654cac10-ddb7-4ccd-a1b5-7e6a83ea2586" providerId="AD" clId="Web-{0746F9B0-4F93-E054-CC41-FA304F58307E}" dt="2024-03-12T16:49:55.833" v="21" actId="1076"/>
          <ac:picMkLst>
            <pc:docMk/>
            <pc:sldMk cId="3478082624" sldId="274"/>
            <ac:picMk id="14" creationId="{1DAED280-9B7C-D652-0005-672E3C6A0BC4}"/>
          </ac:picMkLst>
        </pc:picChg>
      </pc:sldChg>
      <pc:sldChg chg="add replId">
        <pc:chgData name="Burger, Hayden (LT)" userId="S::hayden.burger@nps.edu::654cac10-ddb7-4ccd-a1b5-7e6a83ea2586" providerId="AD" clId="Web-{0746F9B0-4F93-E054-CC41-FA304F58307E}" dt="2024-03-12T16:52:10.291" v="30"/>
        <pc:sldMkLst>
          <pc:docMk/>
          <pc:sldMk cId="4074009257" sldId="275"/>
        </pc:sldMkLst>
      </pc:sldChg>
      <pc:sldChg chg="add replId">
        <pc:chgData name="Burger, Hayden (LT)" userId="S::hayden.burger@nps.edu::654cac10-ddb7-4ccd-a1b5-7e6a83ea2586" providerId="AD" clId="Web-{0746F9B0-4F93-E054-CC41-FA304F58307E}" dt="2024-03-12T16:55:28.205" v="32"/>
        <pc:sldMkLst>
          <pc:docMk/>
          <pc:sldMk cId="1421720633" sldId="276"/>
        </pc:sldMkLst>
      </pc:sldChg>
    </pc:docChg>
  </pc:docChgLst>
  <pc:docChgLst>
    <pc:chgData name="Lee, David (LT)" userId="S::david.lee@nps.edu::19f80047-ce06-4e7a-8bcd-e42f9934ee56" providerId="AD" clId="Web-{3F0DC0B2-3A80-7F8B-57AE-674932382BAD}"/>
    <pc:docChg chg="mod addSld modSld">
      <pc:chgData name="Lee, David (LT)" userId="S::david.lee@nps.edu::19f80047-ce06-4e7a-8bcd-e42f9934ee56" providerId="AD" clId="Web-{3F0DC0B2-3A80-7F8B-57AE-674932382BAD}" dt="2024-03-05T23:50:39.219" v="38"/>
      <pc:docMkLst>
        <pc:docMk/>
      </pc:docMkLst>
      <pc:sldChg chg="delSp modSp mod setBg modNotes">
        <pc:chgData name="Lee, David (LT)" userId="S::david.lee@nps.edu::19f80047-ce06-4e7a-8bcd-e42f9934ee56" providerId="AD" clId="Web-{3F0DC0B2-3A80-7F8B-57AE-674932382BAD}" dt="2024-03-05T23:50:39.219" v="38"/>
        <pc:sldMkLst>
          <pc:docMk/>
          <pc:sldMk cId="109857222" sldId="256"/>
        </pc:sldMkLst>
        <pc:spChg chg="mod">
          <ac:chgData name="Lee, David (LT)" userId="S::david.lee@nps.edu::19f80047-ce06-4e7a-8bcd-e42f9934ee56" providerId="AD" clId="Web-{3F0DC0B2-3A80-7F8B-57AE-674932382BAD}" dt="2024-03-05T23:43:01.843" v="16" actId="1076"/>
          <ac:spMkLst>
            <pc:docMk/>
            <pc:sldMk cId="109857222" sldId="256"/>
            <ac:spMk id="3" creationId="{00000000-0000-0000-0000-000000000000}"/>
          </ac:spMkLst>
        </pc:spChg>
        <pc:picChg chg="del">
          <ac:chgData name="Lee, David (LT)" userId="S::david.lee@nps.edu::19f80047-ce06-4e7a-8bcd-e42f9934ee56" providerId="AD" clId="Web-{3F0DC0B2-3A80-7F8B-57AE-674932382BAD}" dt="2024-03-05T23:04:47.835" v="0"/>
          <ac:picMkLst>
            <pc:docMk/>
            <pc:sldMk cId="109857222" sldId="256"/>
            <ac:picMk id="5" creationId="{BD27B172-7B08-EE52-9BCF-6A9915159B2E}"/>
          </ac:picMkLst>
        </pc:picChg>
      </pc:sldChg>
      <pc:sldChg chg="addCm modNotes">
        <pc:chgData name="Lee, David (LT)" userId="S::david.lee@nps.edu::19f80047-ce06-4e7a-8bcd-e42f9934ee56" providerId="AD" clId="Web-{3F0DC0B2-3A80-7F8B-57AE-674932382BAD}" dt="2024-03-05T23:43:38.376" v="19"/>
        <pc:sldMkLst>
          <pc:docMk/>
          <pc:sldMk cId="3988546874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e, David (LT)" userId="S::david.lee@nps.edu::19f80047-ce06-4e7a-8bcd-e42f9934ee56" providerId="AD" clId="Web-{3F0DC0B2-3A80-7F8B-57AE-674932382BAD}" dt="2024-03-05T23:43:38.376" v="19"/>
              <pc2:cmMkLst xmlns:pc2="http://schemas.microsoft.com/office/powerpoint/2019/9/main/command">
                <pc:docMk/>
                <pc:sldMk cId="3988546874" sldId="257"/>
                <pc2:cmMk id="{06407378-C448-49C6-9473-4B612F5D14E2}"/>
              </pc2:cmMkLst>
            </pc226:cmChg>
          </p:ext>
        </pc:extLst>
      </pc:sldChg>
      <pc:sldChg chg="addCm modNotes">
        <pc:chgData name="Lee, David (LT)" userId="S::david.lee@nps.edu::19f80047-ce06-4e7a-8bcd-e42f9934ee56" providerId="AD" clId="Web-{3F0DC0B2-3A80-7F8B-57AE-674932382BAD}" dt="2024-03-05T23:43:48.923" v="21"/>
        <pc:sldMkLst>
          <pc:docMk/>
          <pc:sldMk cId="1890023754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e, David (LT)" userId="S::david.lee@nps.edu::19f80047-ce06-4e7a-8bcd-e42f9934ee56" providerId="AD" clId="Web-{3F0DC0B2-3A80-7F8B-57AE-674932382BAD}" dt="2024-03-05T23:43:48.923" v="21"/>
              <pc2:cmMkLst xmlns:pc2="http://schemas.microsoft.com/office/powerpoint/2019/9/main/command">
                <pc:docMk/>
                <pc:sldMk cId="1890023754" sldId="258"/>
                <pc2:cmMk id="{9D8C1CDB-51E8-4956-8D61-98806C84712E}"/>
              </pc2:cmMkLst>
            </pc226:cmChg>
          </p:ext>
        </pc:extLst>
      </pc:sldChg>
      <pc:sldChg chg="addCm modNotes">
        <pc:chgData name="Lee, David (LT)" userId="S::david.lee@nps.edu::19f80047-ce06-4e7a-8bcd-e42f9934ee56" providerId="AD" clId="Web-{3F0DC0B2-3A80-7F8B-57AE-674932382BAD}" dt="2024-03-05T23:44:08.799" v="23"/>
        <pc:sldMkLst>
          <pc:docMk/>
          <pc:sldMk cId="2695790813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e, David (LT)" userId="S::david.lee@nps.edu::19f80047-ce06-4e7a-8bcd-e42f9934ee56" providerId="AD" clId="Web-{3F0DC0B2-3A80-7F8B-57AE-674932382BAD}" dt="2024-03-05T23:44:08.799" v="23"/>
              <pc2:cmMkLst xmlns:pc2="http://schemas.microsoft.com/office/powerpoint/2019/9/main/command">
                <pc:docMk/>
                <pc:sldMk cId="2695790813" sldId="259"/>
                <pc2:cmMk id="{55E14F58-FF90-45A5-9C0D-B33EFB053BFC}"/>
              </pc2:cmMkLst>
            </pc226:cmChg>
          </p:ext>
        </pc:extLst>
      </pc:sldChg>
      <pc:sldChg chg="addCm">
        <pc:chgData name="Lee, David (LT)" userId="S::david.lee@nps.edu::19f80047-ce06-4e7a-8bcd-e42f9934ee56" providerId="AD" clId="Web-{3F0DC0B2-3A80-7F8B-57AE-674932382BAD}" dt="2024-03-05T23:44:48.581" v="26"/>
        <pc:sldMkLst>
          <pc:docMk/>
          <pc:sldMk cId="3067312568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e, David (LT)" userId="S::david.lee@nps.edu::19f80047-ce06-4e7a-8bcd-e42f9934ee56" providerId="AD" clId="Web-{3F0DC0B2-3A80-7F8B-57AE-674932382BAD}" dt="2024-03-05T23:44:48.581" v="26"/>
              <pc2:cmMkLst xmlns:pc2="http://schemas.microsoft.com/office/powerpoint/2019/9/main/command">
                <pc:docMk/>
                <pc:sldMk cId="3067312568" sldId="260"/>
                <pc2:cmMk id="{D87FC3B1-635E-4D19-AEB0-A6E700E18575}"/>
              </pc2:cmMkLst>
            </pc226:cmChg>
          </p:ext>
        </pc:extLst>
      </pc:sldChg>
      <pc:sldChg chg="new addCm">
        <pc:chgData name="Lee, David (LT)" userId="S::david.lee@nps.edu::19f80047-ce06-4e7a-8bcd-e42f9934ee56" providerId="AD" clId="Web-{3F0DC0B2-3A80-7F8B-57AE-674932382BAD}" dt="2024-03-05T23:45:51.724" v="31"/>
        <pc:sldMkLst>
          <pc:docMk/>
          <pc:sldMk cId="1539479148" sldId="2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e, David (LT)" userId="S::david.lee@nps.edu::19f80047-ce06-4e7a-8bcd-e42f9934ee56" providerId="AD" clId="Web-{3F0DC0B2-3A80-7F8B-57AE-674932382BAD}" dt="2024-03-05T23:45:51.724" v="31"/>
              <pc2:cmMkLst xmlns:pc2="http://schemas.microsoft.com/office/powerpoint/2019/9/main/command">
                <pc:docMk/>
                <pc:sldMk cId="1539479148" sldId="261"/>
                <pc2:cmMk id="{1B9F1DA1-6DF2-433F-BD43-49E4868B833F}"/>
              </pc2:cmMkLst>
            </pc226:cmChg>
          </p:ext>
        </pc:extLst>
      </pc:sldChg>
      <pc:sldChg chg="new addCm">
        <pc:chgData name="Lee, David (LT)" userId="S::david.lee@nps.edu::19f80047-ce06-4e7a-8bcd-e42f9934ee56" providerId="AD" clId="Web-{3F0DC0B2-3A80-7F8B-57AE-674932382BAD}" dt="2024-03-05T23:46:11.475" v="35"/>
        <pc:sldMkLst>
          <pc:docMk/>
          <pc:sldMk cId="1827028554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e, David (LT)" userId="S::david.lee@nps.edu::19f80047-ce06-4e7a-8bcd-e42f9934ee56" providerId="AD" clId="Web-{3F0DC0B2-3A80-7F8B-57AE-674932382BAD}" dt="2024-03-05T23:46:11.475" v="35"/>
              <pc2:cmMkLst xmlns:pc2="http://schemas.microsoft.com/office/powerpoint/2019/9/main/command">
                <pc:docMk/>
                <pc:sldMk cId="1827028554" sldId="262"/>
                <pc2:cmMk id="{4763A971-6076-4CCA-B128-8784E7D05088}"/>
              </pc2:cmMkLst>
            </pc226:cmChg>
          </p:ext>
        </pc:extLst>
      </pc:sldChg>
      <pc:sldChg chg="new">
        <pc:chgData name="Lee, David (LT)" userId="S::david.lee@nps.edu::19f80047-ce06-4e7a-8bcd-e42f9934ee56" providerId="AD" clId="Web-{3F0DC0B2-3A80-7F8B-57AE-674932382BAD}" dt="2024-03-05T23:45:01.535" v="29"/>
        <pc:sldMkLst>
          <pc:docMk/>
          <pc:sldMk cId="259251170" sldId="263"/>
        </pc:sldMkLst>
      </pc:sldChg>
    </pc:docChg>
  </pc:docChgLst>
  <pc:docChgLst>
    <pc:chgData name="Lee, David (LT)" userId="S::david.lee@nps.edu::19f80047-ce06-4e7a-8bcd-e42f9934ee56" providerId="AD" clId="Web-{E8E77043-067F-42FA-9FE5-BC88C727EC0D}"/>
    <pc:docChg chg="addSld modSld">
      <pc:chgData name="Lee, David (LT)" userId="S::david.lee@nps.edu::19f80047-ce06-4e7a-8bcd-e42f9934ee56" providerId="AD" clId="Web-{E8E77043-067F-42FA-9FE5-BC88C727EC0D}" dt="2024-03-11T16:53:45.802" v="422"/>
      <pc:docMkLst>
        <pc:docMk/>
      </pc:docMkLst>
      <pc:sldChg chg="addSp delSp modSp">
        <pc:chgData name="Lee, David (LT)" userId="S::david.lee@nps.edu::19f80047-ce06-4e7a-8bcd-e42f9934ee56" providerId="AD" clId="Web-{E8E77043-067F-42FA-9FE5-BC88C727EC0D}" dt="2024-03-11T16:45:09.455" v="387" actId="20577"/>
        <pc:sldMkLst>
          <pc:docMk/>
          <pc:sldMk cId="3988546874" sldId="257"/>
        </pc:sldMkLst>
        <pc:spChg chg="add del mod">
          <ac:chgData name="Lee, David (LT)" userId="S::david.lee@nps.edu::19f80047-ce06-4e7a-8bcd-e42f9934ee56" providerId="AD" clId="Web-{E8E77043-067F-42FA-9FE5-BC88C727EC0D}" dt="2024-03-11T16:02:46.972" v="21"/>
          <ac:spMkLst>
            <pc:docMk/>
            <pc:sldMk cId="3988546874" sldId="257"/>
            <ac:spMk id="2" creationId="{081A9FEB-4949-DB74-0C53-71EBC275AE39}"/>
          </ac:spMkLst>
        </pc:spChg>
        <pc:spChg chg="add mod">
          <ac:chgData name="Lee, David (LT)" userId="S::david.lee@nps.edu::19f80047-ce06-4e7a-8bcd-e42f9934ee56" providerId="AD" clId="Web-{E8E77043-067F-42FA-9FE5-BC88C727EC0D}" dt="2024-03-11T16:45:09.455" v="387" actId="20577"/>
          <ac:spMkLst>
            <pc:docMk/>
            <pc:sldMk cId="3988546874" sldId="257"/>
            <ac:spMk id="3" creationId="{E699E619-17A7-4FA6-D757-623D22E75DBD}"/>
          </ac:spMkLst>
        </pc:spChg>
        <pc:spChg chg="mod">
          <ac:chgData name="Lee, David (LT)" userId="S::david.lee@nps.edu::19f80047-ce06-4e7a-8bcd-e42f9934ee56" providerId="AD" clId="Web-{E8E77043-067F-42FA-9FE5-BC88C727EC0D}" dt="2024-03-11T16:13:43.902" v="152" actId="1076"/>
          <ac:spMkLst>
            <pc:docMk/>
            <pc:sldMk cId="3988546874" sldId="257"/>
            <ac:spMk id="4" creationId="{0849F4FC-CED5-BBC1-9130-F3983483F9E6}"/>
          </ac:spMkLst>
        </pc:spChg>
      </pc:sldChg>
      <pc:sldChg chg="addSp modSp">
        <pc:chgData name="Lee, David (LT)" userId="S::david.lee@nps.edu::19f80047-ce06-4e7a-8bcd-e42f9934ee56" providerId="AD" clId="Web-{E8E77043-067F-42FA-9FE5-BC88C727EC0D}" dt="2024-03-11T16:47:24.007" v="390" actId="20577"/>
        <pc:sldMkLst>
          <pc:docMk/>
          <pc:sldMk cId="764105666" sldId="258"/>
        </pc:sldMkLst>
        <pc:spChg chg="add mod">
          <ac:chgData name="Lee, David (LT)" userId="S::david.lee@nps.edu::19f80047-ce06-4e7a-8bcd-e42f9934ee56" providerId="AD" clId="Web-{E8E77043-067F-42FA-9FE5-BC88C727EC0D}" dt="2024-03-11T16:47:24.007" v="390" actId="20577"/>
          <ac:spMkLst>
            <pc:docMk/>
            <pc:sldMk cId="764105666" sldId="258"/>
            <ac:spMk id="3" creationId="{7A704F05-4FD8-9317-9AF0-C216C46BE302}"/>
          </ac:spMkLst>
        </pc:spChg>
      </pc:sldChg>
      <pc:sldChg chg="addSp delSp modSp add replId">
        <pc:chgData name="Lee, David (LT)" userId="S::david.lee@nps.edu::19f80047-ce06-4e7a-8bcd-e42f9934ee56" providerId="AD" clId="Web-{E8E77043-067F-42FA-9FE5-BC88C727EC0D}" dt="2024-03-11T16:52:34.346" v="419" actId="14100"/>
        <pc:sldMkLst>
          <pc:docMk/>
          <pc:sldMk cId="1991032559" sldId="262"/>
        </pc:sldMkLst>
        <pc:spChg chg="add del mod">
          <ac:chgData name="Lee, David (LT)" userId="S::david.lee@nps.edu::19f80047-ce06-4e7a-8bcd-e42f9934ee56" providerId="AD" clId="Web-{E8E77043-067F-42FA-9FE5-BC88C727EC0D}" dt="2024-03-11T16:51:33.656" v="413" actId="1076"/>
          <ac:spMkLst>
            <pc:docMk/>
            <pc:sldMk cId="1991032559" sldId="262"/>
            <ac:spMk id="3" creationId="{7A704F05-4FD8-9317-9AF0-C216C46BE302}"/>
          </ac:spMkLst>
        </pc:spChg>
        <pc:spChg chg="add del">
          <ac:chgData name="Lee, David (LT)" userId="S::david.lee@nps.edu::19f80047-ce06-4e7a-8bcd-e42f9934ee56" providerId="AD" clId="Web-{E8E77043-067F-42FA-9FE5-BC88C727EC0D}" dt="2024-03-11T16:52:08.048" v="415"/>
          <ac:spMkLst>
            <pc:docMk/>
            <pc:sldMk cId="1991032559" sldId="262"/>
            <ac:spMk id="13" creationId="{2FD7189F-58D8-182B-2936-B34B42BCB37C}"/>
          </ac:spMkLst>
        </pc:spChg>
        <pc:spChg chg="add mod">
          <ac:chgData name="Lee, David (LT)" userId="S::david.lee@nps.edu::19f80047-ce06-4e7a-8bcd-e42f9934ee56" providerId="AD" clId="Web-{E8E77043-067F-42FA-9FE5-BC88C727EC0D}" dt="2024-03-11T16:52:34.346" v="419" actId="14100"/>
          <ac:spMkLst>
            <pc:docMk/>
            <pc:sldMk cId="1991032559" sldId="262"/>
            <ac:spMk id="14" creationId="{4F6AE16B-D3D7-9B57-45B1-158E549C61C8}"/>
          </ac:spMkLst>
        </pc:spChg>
        <pc:picChg chg="add mod modCrop">
          <ac:chgData name="Lee, David (LT)" userId="S::david.lee@nps.edu::19f80047-ce06-4e7a-8bcd-e42f9934ee56" providerId="AD" clId="Web-{E8E77043-067F-42FA-9FE5-BC88C727EC0D}" dt="2024-03-11T16:50:40.670" v="408"/>
          <ac:picMkLst>
            <pc:docMk/>
            <pc:sldMk cId="1991032559" sldId="262"/>
            <ac:picMk id="2" creationId="{C9741738-AE97-EEBB-A7F2-22D5BFA0A5A7}"/>
          </ac:picMkLst>
        </pc:picChg>
        <pc:picChg chg="add mod">
          <ac:chgData name="Lee, David (LT)" userId="S::david.lee@nps.edu::19f80047-ce06-4e7a-8bcd-e42f9934ee56" providerId="AD" clId="Web-{E8E77043-067F-42FA-9FE5-BC88C727EC0D}" dt="2024-03-11T16:51:26.406" v="412" actId="14100"/>
          <ac:picMkLst>
            <pc:docMk/>
            <pc:sldMk cId="1991032559" sldId="262"/>
            <ac:picMk id="12" creationId="{F5AFCFE0-8D1D-50E5-7A6D-2756D12C844A}"/>
          </ac:picMkLst>
        </pc:picChg>
      </pc:sldChg>
      <pc:sldChg chg="addSp delSp modSp add replId">
        <pc:chgData name="Lee, David (LT)" userId="S::david.lee@nps.edu::19f80047-ce06-4e7a-8bcd-e42f9934ee56" providerId="AD" clId="Web-{E8E77043-067F-42FA-9FE5-BC88C727EC0D}" dt="2024-03-11T16:53:45.802" v="422"/>
        <pc:sldMkLst>
          <pc:docMk/>
          <pc:sldMk cId="2266149613" sldId="263"/>
        </pc:sldMkLst>
        <pc:picChg chg="del">
          <ac:chgData name="Lee, David (LT)" userId="S::david.lee@nps.edu::19f80047-ce06-4e7a-8bcd-e42f9934ee56" providerId="AD" clId="Web-{E8E77043-067F-42FA-9FE5-BC88C727EC0D}" dt="2024-03-11T16:53:45.802" v="422"/>
          <ac:picMkLst>
            <pc:docMk/>
            <pc:sldMk cId="2266149613" sldId="263"/>
            <ac:picMk id="2" creationId="{C9741738-AE97-EEBB-A7F2-22D5BFA0A5A7}"/>
          </ac:picMkLst>
        </pc:picChg>
        <pc:picChg chg="add mod">
          <ac:chgData name="Lee, David (LT)" userId="S::david.lee@nps.edu::19f80047-ce06-4e7a-8bcd-e42f9934ee56" providerId="AD" clId="Web-{E8E77043-067F-42FA-9FE5-BC88C727EC0D}" dt="2024-03-11T16:53:43.458" v="421"/>
          <ac:picMkLst>
            <pc:docMk/>
            <pc:sldMk cId="2266149613" sldId="263"/>
            <ac:picMk id="13" creationId="{926885D1-C326-4ECA-7FA3-A47BB5FFD9A9}"/>
          </ac:picMkLst>
        </pc:picChg>
      </pc:sldChg>
    </pc:docChg>
  </pc:docChgLst>
  <pc:docChgLst>
    <pc:chgData name="Desroches, Corinne (LT)" userId="S::corinne.desroches@nps.edu::ecb41c9f-2550-4b1c-8db2-e3ec2bb69d51" providerId="AD" clId="Web-{4C4BB908-7FED-E129-19A2-74584BAE8FC3}"/>
    <pc:docChg chg="sldOrd">
      <pc:chgData name="Desroches, Corinne (LT)" userId="S::corinne.desroches@nps.edu::ecb41c9f-2550-4b1c-8db2-e3ec2bb69d51" providerId="AD" clId="Web-{4C4BB908-7FED-E129-19A2-74584BAE8FC3}" dt="2024-03-14T17:29:08.937" v="1"/>
      <pc:docMkLst>
        <pc:docMk/>
      </pc:docMkLst>
      <pc:sldChg chg="ord">
        <pc:chgData name="Desroches, Corinne (LT)" userId="S::corinne.desroches@nps.edu::ecb41c9f-2550-4b1c-8db2-e3ec2bb69d51" providerId="AD" clId="Web-{4C4BB908-7FED-E129-19A2-74584BAE8FC3}" dt="2024-03-14T17:29:08.937" v="1"/>
        <pc:sldMkLst>
          <pc:docMk/>
          <pc:sldMk cId="3883361774" sldId="291"/>
        </pc:sldMkLst>
      </pc:sldChg>
      <pc:sldChg chg="ord">
        <pc:chgData name="Desroches, Corinne (LT)" userId="S::corinne.desroches@nps.edu::ecb41c9f-2550-4b1c-8db2-e3ec2bb69d51" providerId="AD" clId="Web-{4C4BB908-7FED-E129-19A2-74584BAE8FC3}" dt="2024-03-14T17:29:02.515" v="0"/>
        <pc:sldMkLst>
          <pc:docMk/>
          <pc:sldMk cId="732918470" sldId="292"/>
        </pc:sldMkLst>
      </pc:sldChg>
    </pc:docChg>
  </pc:docChgLst>
  <pc:docChgLst>
    <pc:chgData name="Burger, Hayden (LT)" userId="S::hayden.burger@nps.edu::654cac10-ddb7-4ccd-a1b5-7e6a83ea2586" providerId="AD" clId="Web-{17645121-FC52-51C9-6940-21FF7B9EB2AA}"/>
    <pc:docChg chg="addSld delSld modSld">
      <pc:chgData name="Burger, Hayden (LT)" userId="S::hayden.burger@nps.edu::654cac10-ddb7-4ccd-a1b5-7e6a83ea2586" providerId="AD" clId="Web-{17645121-FC52-51C9-6940-21FF7B9EB2AA}" dt="2024-03-12T05:48:55.545" v="269" actId="20577"/>
      <pc:docMkLst>
        <pc:docMk/>
      </pc:docMkLst>
      <pc:sldChg chg="modSp addCm delCm modCm">
        <pc:chgData name="Burger, Hayden (LT)" userId="S::hayden.burger@nps.edu::654cac10-ddb7-4ccd-a1b5-7e6a83ea2586" providerId="AD" clId="Web-{17645121-FC52-51C9-6940-21FF7B9EB2AA}" dt="2024-03-12T03:58:30.242" v="5"/>
        <pc:sldMkLst>
          <pc:docMk/>
          <pc:sldMk cId="764105666" sldId="258"/>
        </pc:sldMkLst>
        <pc:spChg chg="mod">
          <ac:chgData name="Burger, Hayden (LT)" userId="S::hayden.burger@nps.edu::654cac10-ddb7-4ccd-a1b5-7e6a83ea2586" providerId="AD" clId="Web-{17645121-FC52-51C9-6940-21FF7B9EB2AA}" dt="2024-03-12T03:57:15.082" v="3" actId="20577"/>
          <ac:spMkLst>
            <pc:docMk/>
            <pc:sldMk cId="764105666" sldId="258"/>
            <ac:spMk id="3" creationId="{7A704F05-4FD8-9317-9AF0-C216C46BE30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urger, Hayden (LT)" userId="S::hayden.burger@nps.edu::654cac10-ddb7-4ccd-a1b5-7e6a83ea2586" providerId="AD" clId="Web-{17645121-FC52-51C9-6940-21FF7B9EB2AA}" dt="2024-03-12T03:57:38.083" v="4"/>
              <pc2:cmMkLst xmlns:pc2="http://schemas.microsoft.com/office/powerpoint/2019/9/main/command">
                <pc:docMk/>
                <pc:sldMk cId="764105666" sldId="258"/>
                <pc2:cmMk id="{56BB5316-8BEF-41E2-BC05-F0E49F37FFF7}"/>
              </pc2:cmMkLst>
            </pc226:cmChg>
            <pc226:cmChg xmlns:pc226="http://schemas.microsoft.com/office/powerpoint/2022/06/main/command" chg="mod">
              <pc226:chgData name="Burger, Hayden (LT)" userId="S::hayden.burger@nps.edu::654cac10-ddb7-4ccd-a1b5-7e6a83ea2586" providerId="AD" clId="Web-{17645121-FC52-51C9-6940-21FF7B9EB2AA}" dt="2024-03-12T03:57:13.895" v="1" actId="20577"/>
              <pc2:cmMkLst xmlns:pc2="http://schemas.microsoft.com/office/powerpoint/2019/9/main/command">
                <pc:docMk/>
                <pc:sldMk cId="764105666" sldId="258"/>
                <pc2:cmMk id="{9CAB9E3C-F852-4448-86A3-F87D619F905A}"/>
              </pc2:cmMkLst>
            </pc226:cmChg>
            <pc226:cmChg xmlns:pc226="http://schemas.microsoft.com/office/powerpoint/2022/06/main/command" chg="mod">
              <pc226:chgData name="Burger, Hayden (LT)" userId="S::hayden.burger@nps.edu::654cac10-ddb7-4ccd-a1b5-7e6a83ea2586" providerId="AD" clId="Web-{17645121-FC52-51C9-6940-21FF7B9EB2AA}" dt="2024-03-12T03:57:13.895" v="1" actId="20577"/>
              <pc2:cmMkLst xmlns:pc2="http://schemas.microsoft.com/office/powerpoint/2019/9/main/command">
                <pc:docMk/>
                <pc:sldMk cId="764105666" sldId="258"/>
                <pc2:cmMk id="{077290C0-D232-44D4-8A8B-8B6D01BBE0AF}"/>
              </pc2:cmMkLst>
            </pc226:cmChg>
            <pc226:cmChg xmlns:pc226="http://schemas.microsoft.com/office/powerpoint/2022/06/main/command" chg="add">
              <pc226:chgData name="Burger, Hayden (LT)" userId="S::hayden.burger@nps.edu::654cac10-ddb7-4ccd-a1b5-7e6a83ea2586" providerId="AD" clId="Web-{17645121-FC52-51C9-6940-21FF7B9EB2AA}" dt="2024-03-12T03:58:30.242" v="5"/>
              <pc2:cmMkLst xmlns:pc2="http://schemas.microsoft.com/office/powerpoint/2019/9/main/command">
                <pc:docMk/>
                <pc:sldMk cId="764105666" sldId="258"/>
                <pc2:cmMk id="{6D5B17EF-423A-4306-9F70-BA4D6C0AD3C1}"/>
              </pc2:cmMkLst>
            </pc226:cmChg>
          </p:ext>
        </pc:extLst>
      </pc:sldChg>
      <pc:sldChg chg="modSp">
        <pc:chgData name="Burger, Hayden (LT)" userId="S::hayden.burger@nps.edu::654cac10-ddb7-4ccd-a1b5-7e6a83ea2586" providerId="AD" clId="Web-{17645121-FC52-51C9-6940-21FF7B9EB2AA}" dt="2024-03-12T05:33:53.403" v="159" actId="20577"/>
        <pc:sldMkLst>
          <pc:docMk/>
          <pc:sldMk cId="1991032559" sldId="262"/>
        </pc:sldMkLst>
        <pc:spChg chg="mod">
          <ac:chgData name="Burger, Hayden (LT)" userId="S::hayden.burger@nps.edu::654cac10-ddb7-4ccd-a1b5-7e6a83ea2586" providerId="AD" clId="Web-{17645121-FC52-51C9-6940-21FF7B9EB2AA}" dt="2024-03-12T05:33:53.403" v="159" actId="20577"/>
          <ac:spMkLst>
            <pc:docMk/>
            <pc:sldMk cId="1991032559" sldId="262"/>
            <ac:spMk id="3" creationId="{7A704F05-4FD8-9317-9AF0-C216C46BE302}"/>
          </ac:spMkLst>
        </pc:spChg>
      </pc:sldChg>
      <pc:sldChg chg="addSp delSp modSp">
        <pc:chgData name="Burger, Hayden (LT)" userId="S::hayden.burger@nps.edu::654cac10-ddb7-4ccd-a1b5-7e6a83ea2586" providerId="AD" clId="Web-{17645121-FC52-51C9-6940-21FF7B9EB2AA}" dt="2024-03-12T05:37:28.751" v="213" actId="20577"/>
        <pc:sldMkLst>
          <pc:docMk/>
          <pc:sldMk cId="2266149613" sldId="263"/>
        </pc:sldMkLst>
        <pc:spChg chg="del mod">
          <ac:chgData name="Burger, Hayden (LT)" userId="S::hayden.burger@nps.edu::654cac10-ddb7-4ccd-a1b5-7e6a83ea2586" providerId="AD" clId="Web-{17645121-FC52-51C9-6940-21FF7B9EB2AA}" dt="2024-03-12T05:34:48.732" v="163"/>
          <ac:spMkLst>
            <pc:docMk/>
            <pc:sldMk cId="2266149613" sldId="263"/>
            <ac:spMk id="3" creationId="{7A704F05-4FD8-9317-9AF0-C216C46BE302}"/>
          </ac:spMkLst>
        </pc:spChg>
        <pc:spChg chg="add mod">
          <ac:chgData name="Burger, Hayden (LT)" userId="S::hayden.burger@nps.edu::654cac10-ddb7-4ccd-a1b5-7e6a83ea2586" providerId="AD" clId="Web-{17645121-FC52-51C9-6940-21FF7B9EB2AA}" dt="2024-03-12T05:37:28.751" v="213" actId="20577"/>
          <ac:spMkLst>
            <pc:docMk/>
            <pc:sldMk cId="2266149613" sldId="263"/>
            <ac:spMk id="12" creationId="{1EEFDBE4-6C83-1F55-3B0B-0705A84B5C5C}"/>
          </ac:spMkLst>
        </pc:spChg>
      </pc:sldChg>
      <pc:sldChg chg="modSp">
        <pc:chgData name="Burger, Hayden (LT)" userId="S::hayden.burger@nps.edu::654cac10-ddb7-4ccd-a1b5-7e6a83ea2586" providerId="AD" clId="Web-{17645121-FC52-51C9-6940-21FF7B9EB2AA}" dt="2024-03-12T05:37:13.875" v="208" actId="20577"/>
        <pc:sldMkLst>
          <pc:docMk/>
          <pc:sldMk cId="877305367" sldId="264"/>
        </pc:sldMkLst>
        <pc:spChg chg="mod">
          <ac:chgData name="Burger, Hayden (LT)" userId="S::hayden.burger@nps.edu::654cac10-ddb7-4ccd-a1b5-7e6a83ea2586" providerId="AD" clId="Web-{17645121-FC52-51C9-6940-21FF7B9EB2AA}" dt="2024-03-12T05:37:13.875" v="208" actId="20577"/>
          <ac:spMkLst>
            <pc:docMk/>
            <pc:sldMk cId="877305367" sldId="264"/>
            <ac:spMk id="14" creationId="{4F6AE16B-D3D7-9B57-45B1-158E549C61C8}"/>
          </ac:spMkLst>
        </pc:spChg>
      </pc:sldChg>
      <pc:sldChg chg="add del replId">
        <pc:chgData name="Burger, Hayden (LT)" userId="S::hayden.burger@nps.edu::654cac10-ddb7-4ccd-a1b5-7e6a83ea2586" providerId="AD" clId="Web-{17645121-FC52-51C9-6940-21FF7B9EB2AA}" dt="2024-03-12T05:34:31.059" v="160"/>
        <pc:sldMkLst>
          <pc:docMk/>
          <pc:sldMk cId="774725409" sldId="272"/>
        </pc:sldMkLst>
      </pc:sldChg>
      <pc:sldChg chg="modSp add replId delCm modCm">
        <pc:chgData name="Burger, Hayden (LT)" userId="S::hayden.burger@nps.edu::654cac10-ddb7-4ccd-a1b5-7e6a83ea2586" providerId="AD" clId="Web-{17645121-FC52-51C9-6940-21FF7B9EB2AA}" dt="2024-03-12T05:48:55.545" v="269" actId="20577"/>
        <pc:sldMkLst>
          <pc:docMk/>
          <pc:sldMk cId="1868511762" sldId="273"/>
        </pc:sldMkLst>
        <pc:spChg chg="mod">
          <ac:chgData name="Burger, Hayden (LT)" userId="S::hayden.burger@nps.edu::654cac10-ddb7-4ccd-a1b5-7e6a83ea2586" providerId="AD" clId="Web-{17645121-FC52-51C9-6940-21FF7B9EB2AA}" dt="2024-03-12T05:48:55.545" v="269" actId="20577"/>
          <ac:spMkLst>
            <pc:docMk/>
            <pc:sldMk cId="1868511762" sldId="273"/>
            <ac:spMk id="3" creationId="{7A704F05-4FD8-9317-9AF0-C216C46BE30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Burger, Hayden (LT)" userId="S::hayden.burger@nps.edu::654cac10-ddb7-4ccd-a1b5-7e6a83ea2586" providerId="AD" clId="Web-{17645121-FC52-51C9-6940-21FF7B9EB2AA}" dt="2024-03-12T04:03:39.181" v="16"/>
              <pc2:cmMkLst xmlns:pc2="http://schemas.microsoft.com/office/powerpoint/2019/9/main/command">
                <pc:docMk/>
                <pc:sldMk cId="1868511762" sldId="273"/>
                <pc2:cmMk id="{19424310-1D1E-437D-9986-29463358AB20}"/>
              </pc2:cmMkLst>
            </pc226:cmChg>
            <pc226:cmChg xmlns:pc226="http://schemas.microsoft.com/office/powerpoint/2022/06/main/command" chg="del mod">
              <pc226:chgData name="Burger, Hayden (LT)" userId="S::hayden.burger@nps.edu::654cac10-ddb7-4ccd-a1b5-7e6a83ea2586" providerId="AD" clId="Web-{17645121-FC52-51C9-6940-21FF7B9EB2AA}" dt="2024-03-12T04:03:41.557" v="17"/>
              <pc2:cmMkLst xmlns:pc2="http://schemas.microsoft.com/office/powerpoint/2019/9/main/command">
                <pc:docMk/>
                <pc:sldMk cId="1868511762" sldId="273"/>
                <pc2:cmMk id="{0F7ADCE5-D267-4300-9617-EF1ED4899013}"/>
              </pc2:cmMkLst>
            </pc226:cmChg>
            <pc226:cmChg xmlns:pc226="http://schemas.microsoft.com/office/powerpoint/2022/06/main/command" chg="del mod">
              <pc226:chgData name="Burger, Hayden (LT)" userId="S::hayden.burger@nps.edu::654cac10-ddb7-4ccd-a1b5-7e6a83ea2586" providerId="AD" clId="Web-{17645121-FC52-51C9-6940-21FF7B9EB2AA}" dt="2024-03-12T04:03:36.759" v="15"/>
              <pc2:cmMkLst xmlns:pc2="http://schemas.microsoft.com/office/powerpoint/2019/9/main/command">
                <pc:docMk/>
                <pc:sldMk cId="1868511762" sldId="273"/>
                <pc2:cmMk id="{2919C9F0-59B8-484A-8593-FBA2B3323DBA}"/>
              </pc2:cmMkLst>
            </pc226:cmChg>
          </p:ext>
        </pc:extLst>
      </pc:sldChg>
      <pc:sldChg chg="delSp modSp add replId">
        <pc:chgData name="Burger, Hayden (LT)" userId="S::hayden.burger@nps.edu::654cac10-ddb7-4ccd-a1b5-7e6a83ea2586" providerId="AD" clId="Web-{17645121-FC52-51C9-6940-21FF7B9EB2AA}" dt="2024-03-12T05:32:39.479" v="140"/>
        <pc:sldMkLst>
          <pc:docMk/>
          <pc:sldMk cId="3478082624" sldId="274"/>
        </pc:sldMkLst>
        <pc:spChg chg="del mod">
          <ac:chgData name="Burger, Hayden (LT)" userId="S::hayden.burger@nps.edu::654cac10-ddb7-4ccd-a1b5-7e6a83ea2586" providerId="AD" clId="Web-{17645121-FC52-51C9-6940-21FF7B9EB2AA}" dt="2024-03-12T05:32:39.479" v="140"/>
          <ac:spMkLst>
            <pc:docMk/>
            <pc:sldMk cId="3478082624" sldId="274"/>
            <ac:spMk id="3" creationId="{7A704F05-4FD8-9317-9AF0-C216C46BE302}"/>
          </ac:spMkLst>
        </pc:spChg>
      </pc:sldChg>
      <pc:sldChg chg="addSp delSp modSp add del replId">
        <pc:chgData name="Burger, Hayden (LT)" userId="S::hayden.burger@nps.edu::654cac10-ddb7-4ccd-a1b5-7e6a83ea2586" providerId="AD" clId="Web-{17645121-FC52-51C9-6940-21FF7B9EB2AA}" dt="2024-03-12T05:47:51.060" v="253"/>
        <pc:sldMkLst>
          <pc:docMk/>
          <pc:sldMk cId="2514304209" sldId="275"/>
        </pc:sldMkLst>
        <pc:spChg chg="add del mod">
          <ac:chgData name="Burger, Hayden (LT)" userId="S::hayden.burger@nps.edu::654cac10-ddb7-4ccd-a1b5-7e6a83ea2586" providerId="AD" clId="Web-{17645121-FC52-51C9-6940-21FF7B9EB2AA}" dt="2024-03-12T05:42:47.335" v="226"/>
          <ac:spMkLst>
            <pc:docMk/>
            <pc:sldMk cId="2514304209" sldId="275"/>
            <ac:spMk id="2" creationId="{411E6166-2BC6-864D-18D1-2E8D296F8BC9}"/>
          </ac:spMkLst>
        </pc:spChg>
        <pc:spChg chg="mod">
          <ac:chgData name="Burger, Hayden (LT)" userId="S::hayden.burger@nps.edu::654cac10-ddb7-4ccd-a1b5-7e6a83ea2586" providerId="AD" clId="Web-{17645121-FC52-51C9-6940-21FF7B9EB2AA}" dt="2024-03-12T05:40:59.177" v="218"/>
          <ac:spMkLst>
            <pc:docMk/>
            <pc:sldMk cId="2514304209" sldId="275"/>
            <ac:spMk id="5" creationId="{136F08DB-F3C3-5C0B-0702-E4833DE940BB}"/>
          </ac:spMkLst>
        </pc:spChg>
        <pc:picChg chg="add del mod">
          <ac:chgData name="Burger, Hayden (LT)" userId="S::hayden.burger@nps.edu::654cac10-ddb7-4ccd-a1b5-7e6a83ea2586" providerId="AD" clId="Web-{17645121-FC52-51C9-6940-21FF7B9EB2AA}" dt="2024-03-12T05:47:46.232" v="252"/>
          <ac:picMkLst>
            <pc:docMk/>
            <pc:sldMk cId="2514304209" sldId="275"/>
            <ac:picMk id="3" creationId="{B2F37011-78AD-2C8F-0A5F-8EDA14EC8954}"/>
          </ac:picMkLst>
        </pc:picChg>
      </pc:sldChg>
    </pc:docChg>
  </pc:docChgLst>
  <pc:docChgLst>
    <pc:chgData name="Lee, David (LT)" userId="S::david.lee@nps.edu::19f80047-ce06-4e7a-8bcd-e42f9934ee56" providerId="AD" clId="Web-{0F1EA290-2405-D590-CFF3-CD1DB22F7815}"/>
    <pc:docChg chg="modSld">
      <pc:chgData name="Lee, David (LT)" userId="S::david.lee@nps.edu::19f80047-ce06-4e7a-8bcd-e42f9934ee56" providerId="AD" clId="Web-{0F1EA290-2405-D590-CFF3-CD1DB22F7815}" dt="2024-03-05T22:49:54.997" v="16"/>
      <pc:docMkLst>
        <pc:docMk/>
      </pc:docMkLst>
      <pc:sldChg chg="addSp delSp modSp mod setBg modNotes">
        <pc:chgData name="Lee, David (LT)" userId="S::david.lee@nps.edu::19f80047-ce06-4e7a-8bcd-e42f9934ee56" providerId="AD" clId="Web-{0F1EA290-2405-D590-CFF3-CD1DB22F7815}" dt="2024-03-05T22:49:54.997" v="16"/>
        <pc:sldMkLst>
          <pc:docMk/>
          <pc:sldMk cId="109857222" sldId="256"/>
        </pc:sldMkLst>
        <pc:spChg chg="mod">
          <ac:chgData name="Lee, David (LT)" userId="S::david.lee@nps.edu::19f80047-ce06-4e7a-8bcd-e42f9934ee56" providerId="AD" clId="Web-{0F1EA290-2405-D590-CFF3-CD1DB22F7815}" dt="2024-03-05T22:35:20.042" v="6" actId="20577"/>
          <ac:spMkLst>
            <pc:docMk/>
            <pc:sldMk cId="109857222" sldId="256"/>
            <ac:spMk id="2" creationId="{00000000-0000-0000-0000-000000000000}"/>
          </ac:spMkLst>
        </pc:spChg>
        <pc:picChg chg="add del mod">
          <ac:chgData name="Lee, David (LT)" userId="S::david.lee@nps.edu::19f80047-ce06-4e7a-8bcd-e42f9934ee56" providerId="AD" clId="Web-{0F1EA290-2405-D590-CFF3-CD1DB22F7815}" dt="2024-03-05T22:49:54.997" v="16"/>
          <ac:picMkLst>
            <pc:docMk/>
            <pc:sldMk cId="109857222" sldId="256"/>
            <ac:picMk id="4" creationId="{F68C1057-5161-9C6E-8C59-EA65AED14409}"/>
          </ac:picMkLst>
        </pc:picChg>
      </pc:sldChg>
    </pc:docChg>
  </pc:docChgLst>
  <pc:docChgLst>
    <pc:chgData name="Burger, Hayden (LT)" userId="654cac10-ddb7-4ccd-a1b5-7e6a83ea2586" providerId="ADAL" clId="{F358761B-8B95-4378-BE80-FD366951D8B6}"/>
    <pc:docChg chg="undo custSel addSld delSld modSld sldOrd">
      <pc:chgData name="Burger, Hayden (LT)" userId="654cac10-ddb7-4ccd-a1b5-7e6a83ea2586" providerId="ADAL" clId="{F358761B-8B95-4378-BE80-FD366951D8B6}" dt="2024-03-15T19:41:30.283" v="1337" actId="207"/>
      <pc:docMkLst>
        <pc:docMk/>
      </pc:docMkLst>
      <pc:sldChg chg="addSp delSp modSp mod">
        <pc:chgData name="Burger, Hayden (LT)" userId="654cac10-ddb7-4ccd-a1b5-7e6a83ea2586" providerId="ADAL" clId="{F358761B-8B95-4378-BE80-FD366951D8B6}" dt="2024-03-15T19:09:10.531" v="1235" actId="1076"/>
        <pc:sldMkLst>
          <pc:docMk/>
          <pc:sldMk cId="1991032559" sldId="262"/>
        </pc:sldMkLst>
        <pc:spChg chg="del mod">
          <ac:chgData name="Burger, Hayden (LT)" userId="654cac10-ddb7-4ccd-a1b5-7e6a83ea2586" providerId="ADAL" clId="{F358761B-8B95-4378-BE80-FD366951D8B6}" dt="2024-03-12T17:02:55.782" v="6" actId="478"/>
          <ac:spMkLst>
            <pc:docMk/>
            <pc:sldMk cId="1991032559" sldId="262"/>
            <ac:spMk id="3" creationId="{7A704F05-4FD8-9317-9AF0-C216C46BE302}"/>
          </ac:spMkLst>
        </pc:spChg>
        <pc:graphicFrameChg chg="add del mod modGraphic">
          <ac:chgData name="Burger, Hayden (LT)" userId="654cac10-ddb7-4ccd-a1b5-7e6a83ea2586" providerId="ADAL" clId="{F358761B-8B95-4378-BE80-FD366951D8B6}" dt="2024-03-13T17:30:49.885" v="803" actId="21"/>
          <ac:graphicFrameMkLst>
            <pc:docMk/>
            <pc:sldMk cId="1991032559" sldId="262"/>
            <ac:graphicFrameMk id="13" creationId="{99B1CE64-A30C-2002-F328-A1ECF48DCC89}"/>
          </ac:graphicFrameMkLst>
        </pc:graphicFrameChg>
        <pc:picChg chg="add mod modCrop">
          <ac:chgData name="Burger, Hayden (LT)" userId="654cac10-ddb7-4ccd-a1b5-7e6a83ea2586" providerId="ADAL" clId="{F358761B-8B95-4378-BE80-FD366951D8B6}" dt="2024-03-15T17:06:13.637" v="892" actId="1076"/>
          <ac:picMkLst>
            <pc:docMk/>
            <pc:sldMk cId="1991032559" sldId="262"/>
            <ac:picMk id="3" creationId="{CD893875-1A30-1869-037A-E1789A5BB5B8}"/>
          </ac:picMkLst>
        </pc:picChg>
        <pc:picChg chg="add del mod">
          <ac:chgData name="Burger, Hayden (LT)" userId="654cac10-ddb7-4ccd-a1b5-7e6a83ea2586" providerId="ADAL" clId="{F358761B-8B95-4378-BE80-FD366951D8B6}" dt="2024-03-12T17:02:29.322" v="2" actId="478"/>
          <ac:picMkLst>
            <pc:docMk/>
            <pc:sldMk cId="1991032559" sldId="262"/>
            <ac:picMk id="12" creationId="{194BEDF9-75B8-690A-4135-03F96A96952E}"/>
          </ac:picMkLst>
        </pc:picChg>
        <pc:picChg chg="add del mod">
          <ac:chgData name="Burger, Hayden (LT)" userId="654cac10-ddb7-4ccd-a1b5-7e6a83ea2586" providerId="ADAL" clId="{F358761B-8B95-4378-BE80-FD366951D8B6}" dt="2024-03-13T17:29:33.866" v="799" actId="478"/>
          <ac:picMkLst>
            <pc:docMk/>
            <pc:sldMk cId="1991032559" sldId="262"/>
            <ac:picMk id="15" creationId="{2D2E421B-68E1-FA4A-F270-14EDFEF69A8C}"/>
          </ac:picMkLst>
        </pc:picChg>
        <pc:picChg chg="add del mod">
          <ac:chgData name="Burger, Hayden (LT)" userId="654cac10-ddb7-4ccd-a1b5-7e6a83ea2586" providerId="ADAL" clId="{F358761B-8B95-4378-BE80-FD366951D8B6}" dt="2024-03-15T17:01:15.389" v="876" actId="478"/>
          <ac:picMkLst>
            <pc:docMk/>
            <pc:sldMk cId="1991032559" sldId="262"/>
            <ac:picMk id="17" creationId="{E1777C57-2B71-D92F-D9A0-67577FAD57D7}"/>
          </ac:picMkLst>
        </pc:picChg>
        <pc:picChg chg="add del mod">
          <ac:chgData name="Burger, Hayden (LT)" userId="654cac10-ddb7-4ccd-a1b5-7e6a83ea2586" providerId="ADAL" clId="{F358761B-8B95-4378-BE80-FD366951D8B6}" dt="2024-03-13T17:35:06.275" v="826" actId="478"/>
          <ac:picMkLst>
            <pc:docMk/>
            <pc:sldMk cId="1991032559" sldId="262"/>
            <ac:picMk id="19" creationId="{0626CF0B-480D-614D-322E-A2DBF6133E18}"/>
          </ac:picMkLst>
        </pc:picChg>
        <pc:picChg chg="add del mod ord">
          <ac:chgData name="Burger, Hayden (LT)" userId="654cac10-ddb7-4ccd-a1b5-7e6a83ea2586" providerId="ADAL" clId="{F358761B-8B95-4378-BE80-FD366951D8B6}" dt="2024-03-13T17:35:09.970" v="828" actId="478"/>
          <ac:picMkLst>
            <pc:docMk/>
            <pc:sldMk cId="1991032559" sldId="262"/>
            <ac:picMk id="21" creationId="{84CD30AE-400F-BDD5-908E-FEF634E259BB}"/>
          </ac:picMkLst>
        </pc:picChg>
        <pc:picChg chg="add del mod">
          <ac:chgData name="Burger, Hayden (LT)" userId="654cac10-ddb7-4ccd-a1b5-7e6a83ea2586" providerId="ADAL" clId="{F358761B-8B95-4378-BE80-FD366951D8B6}" dt="2024-03-13T17:35:08.198" v="827" actId="478"/>
          <ac:picMkLst>
            <pc:docMk/>
            <pc:sldMk cId="1991032559" sldId="262"/>
            <ac:picMk id="23" creationId="{C9158729-9EDC-D72D-E8D8-BA7D149DADD8}"/>
          </ac:picMkLst>
        </pc:picChg>
        <pc:picChg chg="add mod">
          <ac:chgData name="Burger, Hayden (LT)" userId="654cac10-ddb7-4ccd-a1b5-7e6a83ea2586" providerId="ADAL" clId="{F358761B-8B95-4378-BE80-FD366951D8B6}" dt="2024-03-15T19:08:39.348" v="1231" actId="1076"/>
          <ac:picMkLst>
            <pc:docMk/>
            <pc:sldMk cId="1991032559" sldId="262"/>
            <ac:picMk id="2050" creationId="{DB920601-F2E7-3B24-888D-8998FF746FDC}"/>
          </ac:picMkLst>
        </pc:picChg>
        <pc:picChg chg="add mod">
          <ac:chgData name="Burger, Hayden (LT)" userId="654cac10-ddb7-4ccd-a1b5-7e6a83ea2586" providerId="ADAL" clId="{F358761B-8B95-4378-BE80-FD366951D8B6}" dt="2024-03-15T19:09:10.531" v="1235" actId="1076"/>
          <ac:picMkLst>
            <pc:docMk/>
            <pc:sldMk cId="1991032559" sldId="262"/>
            <ac:picMk id="2052" creationId="{ECD5C1CE-ACD8-0DFF-7469-D38B69243804}"/>
          </ac:picMkLst>
        </pc:picChg>
      </pc:sldChg>
      <pc:sldChg chg="addSp delSp modSp mod ord">
        <pc:chgData name="Burger, Hayden (LT)" userId="654cac10-ddb7-4ccd-a1b5-7e6a83ea2586" providerId="ADAL" clId="{F358761B-8B95-4378-BE80-FD366951D8B6}" dt="2024-03-13T17:29:03.224" v="793" actId="478"/>
        <pc:sldMkLst>
          <pc:docMk/>
          <pc:sldMk cId="2266149613" sldId="263"/>
        </pc:sldMkLst>
        <pc:picChg chg="add del mod">
          <ac:chgData name="Burger, Hayden (LT)" userId="654cac10-ddb7-4ccd-a1b5-7e6a83ea2586" providerId="ADAL" clId="{F358761B-8B95-4378-BE80-FD366951D8B6}" dt="2024-03-13T17:28:49.727" v="790" actId="478"/>
          <ac:picMkLst>
            <pc:docMk/>
            <pc:sldMk cId="2266149613" sldId="263"/>
            <ac:picMk id="2" creationId="{9E82A12E-8A37-2769-3855-C46095121E7E}"/>
          </ac:picMkLst>
        </pc:picChg>
        <pc:picChg chg="add del mod">
          <ac:chgData name="Burger, Hayden (LT)" userId="654cac10-ddb7-4ccd-a1b5-7e6a83ea2586" providerId="ADAL" clId="{F358761B-8B95-4378-BE80-FD366951D8B6}" dt="2024-03-13T17:29:01.672" v="792" actId="478"/>
          <ac:picMkLst>
            <pc:docMk/>
            <pc:sldMk cId="2266149613" sldId="263"/>
            <ac:picMk id="3" creationId="{CDF2F999-0B04-40C3-411B-7CA50588D833}"/>
          </ac:picMkLst>
        </pc:picChg>
        <pc:picChg chg="add del mod">
          <ac:chgData name="Burger, Hayden (LT)" userId="654cac10-ddb7-4ccd-a1b5-7e6a83ea2586" providerId="ADAL" clId="{F358761B-8B95-4378-BE80-FD366951D8B6}" dt="2024-03-13T17:29:03.224" v="793" actId="478"/>
          <ac:picMkLst>
            <pc:docMk/>
            <pc:sldMk cId="2266149613" sldId="263"/>
            <ac:picMk id="14" creationId="{71F7D44A-9642-F072-2909-F554B225BE7B}"/>
          </ac:picMkLst>
        </pc:picChg>
        <pc:picChg chg="add mod">
          <ac:chgData name="Burger, Hayden (LT)" userId="654cac10-ddb7-4ccd-a1b5-7e6a83ea2586" providerId="ADAL" clId="{F358761B-8B95-4378-BE80-FD366951D8B6}" dt="2024-03-13T17:28:56.803" v="791"/>
          <ac:picMkLst>
            <pc:docMk/>
            <pc:sldMk cId="2266149613" sldId="263"/>
            <ac:picMk id="15" creationId="{15D7D279-9294-5EBC-31C1-B334A9C3D072}"/>
          </ac:picMkLst>
        </pc:picChg>
      </pc:sldChg>
      <pc:sldChg chg="addSp delSp modSp mod ord">
        <pc:chgData name="Burger, Hayden (LT)" userId="654cac10-ddb7-4ccd-a1b5-7e6a83ea2586" providerId="ADAL" clId="{F358761B-8B95-4378-BE80-FD366951D8B6}" dt="2024-03-13T17:28:44.568" v="789" actId="478"/>
        <pc:sldMkLst>
          <pc:docMk/>
          <pc:sldMk cId="877305367" sldId="264"/>
        </pc:sldMkLst>
        <pc:picChg chg="add del mod">
          <ac:chgData name="Burger, Hayden (LT)" userId="654cac10-ddb7-4ccd-a1b5-7e6a83ea2586" providerId="ADAL" clId="{F358761B-8B95-4378-BE80-FD366951D8B6}" dt="2024-03-13T17:28:34.731" v="785" actId="478"/>
          <ac:picMkLst>
            <pc:docMk/>
            <pc:sldMk cId="877305367" sldId="264"/>
            <ac:picMk id="2" creationId="{B6372421-9F2E-24A6-CBD1-D0698B89B5F1}"/>
          </ac:picMkLst>
        </pc:picChg>
        <pc:picChg chg="add del mod">
          <ac:chgData name="Burger, Hayden (LT)" userId="654cac10-ddb7-4ccd-a1b5-7e6a83ea2586" providerId="ADAL" clId="{F358761B-8B95-4378-BE80-FD366951D8B6}" dt="2024-03-13T17:28:33.203" v="784" actId="478"/>
          <ac:picMkLst>
            <pc:docMk/>
            <pc:sldMk cId="877305367" sldId="264"/>
            <ac:picMk id="3" creationId="{517F4FF2-FA5B-237E-7625-9974329D3520}"/>
          </ac:picMkLst>
        </pc:picChg>
        <pc:picChg chg="add del mod">
          <ac:chgData name="Burger, Hayden (LT)" userId="654cac10-ddb7-4ccd-a1b5-7e6a83ea2586" providerId="ADAL" clId="{F358761B-8B95-4378-BE80-FD366951D8B6}" dt="2024-03-12T17:38:01.613" v="298" actId="21"/>
          <ac:picMkLst>
            <pc:docMk/>
            <pc:sldMk cId="877305367" sldId="264"/>
            <ac:picMk id="3" creationId="{6E61E679-ADFC-7D86-25CB-0E65182F7E05}"/>
          </ac:picMkLst>
        </pc:picChg>
        <pc:picChg chg="add del mod">
          <ac:chgData name="Burger, Hayden (LT)" userId="654cac10-ddb7-4ccd-a1b5-7e6a83ea2586" providerId="ADAL" clId="{F358761B-8B95-4378-BE80-FD366951D8B6}" dt="2024-03-13T17:28:44.568" v="789" actId="478"/>
          <ac:picMkLst>
            <pc:docMk/>
            <pc:sldMk cId="877305367" sldId="264"/>
            <ac:picMk id="13" creationId="{14033722-3DDA-ED00-056D-2C95664B1B2C}"/>
          </ac:picMkLst>
        </pc:picChg>
        <pc:picChg chg="add del mod">
          <ac:chgData name="Burger, Hayden (LT)" userId="654cac10-ddb7-4ccd-a1b5-7e6a83ea2586" providerId="ADAL" clId="{F358761B-8B95-4378-BE80-FD366951D8B6}" dt="2024-03-13T17:28:42.182" v="788" actId="478"/>
          <ac:picMkLst>
            <pc:docMk/>
            <pc:sldMk cId="877305367" sldId="264"/>
            <ac:picMk id="15" creationId="{F57400F6-6F6B-1D4E-34D7-EDD008CEE00C}"/>
          </ac:picMkLst>
        </pc:picChg>
        <pc:picChg chg="add del mod">
          <ac:chgData name="Burger, Hayden (LT)" userId="654cac10-ddb7-4ccd-a1b5-7e6a83ea2586" providerId="ADAL" clId="{F358761B-8B95-4378-BE80-FD366951D8B6}" dt="2024-03-13T17:28:42.182" v="788" actId="478"/>
          <ac:picMkLst>
            <pc:docMk/>
            <pc:sldMk cId="877305367" sldId="264"/>
            <ac:picMk id="16" creationId="{6FA7623C-F3E5-9595-0261-B122657B5109}"/>
          </ac:picMkLst>
        </pc:picChg>
      </pc:sldChg>
      <pc:sldChg chg="addSp modSp">
        <pc:chgData name="Burger, Hayden (LT)" userId="654cac10-ddb7-4ccd-a1b5-7e6a83ea2586" providerId="ADAL" clId="{F358761B-8B95-4378-BE80-FD366951D8B6}" dt="2024-03-15T19:11:32.231" v="1251" actId="1076"/>
        <pc:sldMkLst>
          <pc:docMk/>
          <pc:sldMk cId="3910075126" sldId="268"/>
        </pc:sldMkLst>
        <pc:picChg chg="add mod">
          <ac:chgData name="Burger, Hayden (LT)" userId="654cac10-ddb7-4ccd-a1b5-7e6a83ea2586" providerId="ADAL" clId="{F358761B-8B95-4378-BE80-FD366951D8B6}" dt="2024-03-15T19:11:32.231" v="1251" actId="1076"/>
          <ac:picMkLst>
            <pc:docMk/>
            <pc:sldMk cId="3910075126" sldId="268"/>
            <ac:picMk id="4098" creationId="{D1DEA379-86D2-D5C5-6504-9AEECC9E8DA2}"/>
          </ac:picMkLst>
        </pc:picChg>
      </pc:sldChg>
      <pc:sldChg chg="addSp modSp">
        <pc:chgData name="Burger, Hayden (LT)" userId="654cac10-ddb7-4ccd-a1b5-7e6a83ea2586" providerId="ADAL" clId="{F358761B-8B95-4378-BE80-FD366951D8B6}" dt="2024-03-15T19:12:12.294" v="1256" actId="1076"/>
        <pc:sldMkLst>
          <pc:docMk/>
          <pc:sldMk cId="373915431" sldId="269"/>
        </pc:sldMkLst>
        <pc:picChg chg="add mod">
          <ac:chgData name="Burger, Hayden (LT)" userId="654cac10-ddb7-4ccd-a1b5-7e6a83ea2586" providerId="ADAL" clId="{F358761B-8B95-4378-BE80-FD366951D8B6}" dt="2024-03-15T19:12:12.294" v="1256" actId="1076"/>
          <ac:picMkLst>
            <pc:docMk/>
            <pc:sldMk cId="373915431" sldId="269"/>
            <ac:picMk id="5122" creationId="{397CEB8C-176D-2774-F68A-D2BDDDC24496}"/>
          </ac:picMkLst>
        </pc:picChg>
      </pc:sldChg>
      <pc:sldChg chg="addSp modSp">
        <pc:chgData name="Burger, Hayden (LT)" userId="654cac10-ddb7-4ccd-a1b5-7e6a83ea2586" providerId="ADAL" clId="{F358761B-8B95-4378-BE80-FD366951D8B6}" dt="2024-03-15T19:12:36.614" v="1257"/>
        <pc:sldMkLst>
          <pc:docMk/>
          <pc:sldMk cId="431680744" sldId="271"/>
        </pc:sldMkLst>
        <pc:picChg chg="add mod">
          <ac:chgData name="Burger, Hayden (LT)" userId="654cac10-ddb7-4ccd-a1b5-7e6a83ea2586" providerId="ADAL" clId="{F358761B-8B95-4378-BE80-FD366951D8B6}" dt="2024-03-15T19:12:36.614" v="1257"/>
          <ac:picMkLst>
            <pc:docMk/>
            <pc:sldMk cId="431680744" sldId="271"/>
            <ac:picMk id="2" creationId="{27DAFE53-C570-A32F-DD41-FB90C5D05A98}"/>
          </ac:picMkLst>
        </pc:picChg>
      </pc:sldChg>
      <pc:sldChg chg="mod ord modShow">
        <pc:chgData name="Burger, Hayden (LT)" userId="654cac10-ddb7-4ccd-a1b5-7e6a83ea2586" providerId="ADAL" clId="{F358761B-8B95-4378-BE80-FD366951D8B6}" dt="2024-03-15T19:04:12.313" v="1222" actId="729"/>
        <pc:sldMkLst>
          <pc:docMk/>
          <pc:sldMk cId="1868511762" sldId="273"/>
        </pc:sldMkLst>
      </pc:sldChg>
      <pc:sldChg chg="addSp modSp mod">
        <pc:chgData name="Burger, Hayden (LT)" userId="654cac10-ddb7-4ccd-a1b5-7e6a83ea2586" providerId="ADAL" clId="{F358761B-8B95-4378-BE80-FD366951D8B6}" dt="2024-03-12T17:25:57.977" v="156" actId="20577"/>
        <pc:sldMkLst>
          <pc:docMk/>
          <pc:sldMk cId="3478082624" sldId="274"/>
        </pc:sldMkLst>
        <pc:spChg chg="add mod">
          <ac:chgData name="Burger, Hayden (LT)" userId="654cac10-ddb7-4ccd-a1b5-7e6a83ea2586" providerId="ADAL" clId="{F358761B-8B95-4378-BE80-FD366951D8B6}" dt="2024-03-12T17:25:57.977" v="156" actId="20577"/>
          <ac:spMkLst>
            <pc:docMk/>
            <pc:sldMk cId="3478082624" sldId="274"/>
            <ac:spMk id="3" creationId="{93A1080F-12CB-1E13-E309-66CEF2451AB7}"/>
          </ac:spMkLst>
        </pc:spChg>
      </pc:sldChg>
      <pc:sldChg chg="addSp modSp mod">
        <pc:chgData name="Burger, Hayden (LT)" userId="654cac10-ddb7-4ccd-a1b5-7e6a83ea2586" providerId="ADAL" clId="{F358761B-8B95-4378-BE80-FD366951D8B6}" dt="2024-03-13T17:00:32.083" v="623" actId="1037"/>
        <pc:sldMkLst>
          <pc:docMk/>
          <pc:sldMk cId="4074009257" sldId="275"/>
        </pc:sldMkLst>
        <pc:spChg chg="add mod">
          <ac:chgData name="Burger, Hayden (LT)" userId="654cac10-ddb7-4ccd-a1b5-7e6a83ea2586" providerId="ADAL" clId="{F358761B-8B95-4378-BE80-FD366951D8B6}" dt="2024-03-12T17:26:15.321" v="157"/>
          <ac:spMkLst>
            <pc:docMk/>
            <pc:sldMk cId="4074009257" sldId="275"/>
            <ac:spMk id="3" creationId="{B342FE80-C082-4441-A42B-B861EA1C23DB}"/>
          </ac:spMkLst>
        </pc:spChg>
        <pc:grpChg chg="mod">
          <ac:chgData name="Burger, Hayden (LT)" userId="654cac10-ddb7-4ccd-a1b5-7e6a83ea2586" providerId="ADAL" clId="{F358761B-8B95-4378-BE80-FD366951D8B6}" dt="2024-03-13T17:00:32.083" v="623" actId="1037"/>
          <ac:grpSpMkLst>
            <pc:docMk/>
            <pc:sldMk cId="4074009257" sldId="275"/>
            <ac:grpSpMk id="2" creationId="{CC3919A8-8408-B26F-BEE0-5C6299C4212F}"/>
          </ac:grpSpMkLst>
        </pc:grpChg>
      </pc:sldChg>
      <pc:sldChg chg="addSp delSp modSp mod">
        <pc:chgData name="Burger, Hayden (LT)" userId="654cac10-ddb7-4ccd-a1b5-7e6a83ea2586" providerId="ADAL" clId="{F358761B-8B95-4378-BE80-FD366951D8B6}" dt="2024-03-15T17:16:28.677" v="942" actId="552"/>
        <pc:sldMkLst>
          <pc:docMk/>
          <pc:sldMk cId="1421720633" sldId="276"/>
        </pc:sldMkLst>
        <pc:spChg chg="add del mod">
          <ac:chgData name="Burger, Hayden (LT)" userId="654cac10-ddb7-4ccd-a1b5-7e6a83ea2586" providerId="ADAL" clId="{F358761B-8B95-4378-BE80-FD366951D8B6}" dt="2024-03-15T17:13:57.880" v="925" actId="552"/>
          <ac:spMkLst>
            <pc:docMk/>
            <pc:sldMk cId="1421720633" sldId="276"/>
            <ac:spMk id="3" creationId="{7A704F05-4FD8-9317-9AF0-C216C46BE302}"/>
          </ac:spMkLst>
        </pc:spChg>
        <pc:spChg chg="add mod">
          <ac:chgData name="Burger, Hayden (LT)" userId="654cac10-ddb7-4ccd-a1b5-7e6a83ea2586" providerId="ADAL" clId="{F358761B-8B95-4378-BE80-FD366951D8B6}" dt="2024-03-15T17:14:06.951" v="935" actId="20577"/>
          <ac:spMkLst>
            <pc:docMk/>
            <pc:sldMk cId="1421720633" sldId="276"/>
            <ac:spMk id="12" creationId="{3752CF6E-5AF2-B847-681A-2CE858F6D624}"/>
          </ac:spMkLst>
        </pc:spChg>
        <pc:picChg chg="del">
          <ac:chgData name="Burger, Hayden (LT)" userId="654cac10-ddb7-4ccd-a1b5-7e6a83ea2586" providerId="ADAL" clId="{F358761B-8B95-4378-BE80-FD366951D8B6}" dt="2024-03-12T17:18:57.181" v="42" actId="478"/>
          <ac:picMkLst>
            <pc:docMk/>
            <pc:sldMk cId="1421720633" sldId="276"/>
            <ac:picMk id="2" creationId="{C9741738-AE97-EEBB-A7F2-22D5BFA0A5A7}"/>
          </ac:picMkLst>
        </pc:picChg>
        <pc:picChg chg="add mod">
          <ac:chgData name="Burger, Hayden (LT)" userId="654cac10-ddb7-4ccd-a1b5-7e6a83ea2586" providerId="ADAL" clId="{F358761B-8B95-4378-BE80-FD366951D8B6}" dt="2024-03-15T17:16:28.677" v="942" actId="552"/>
          <ac:picMkLst>
            <pc:docMk/>
            <pc:sldMk cId="1421720633" sldId="276"/>
            <ac:picMk id="2" creationId="{DBC20199-AA5C-24C4-F1FB-016080408084}"/>
          </ac:picMkLst>
        </pc:picChg>
        <pc:picChg chg="add del mod">
          <ac:chgData name="Burger, Hayden (LT)" userId="654cac10-ddb7-4ccd-a1b5-7e6a83ea2586" providerId="ADAL" clId="{F358761B-8B95-4378-BE80-FD366951D8B6}" dt="2024-03-15T17:14:17.417" v="936" actId="478"/>
          <ac:picMkLst>
            <pc:docMk/>
            <pc:sldMk cId="1421720633" sldId="276"/>
            <ac:picMk id="13" creationId="{A06E5937-0332-C162-9160-AFAE6D7B4ADC}"/>
          </ac:picMkLst>
        </pc:picChg>
        <pc:picChg chg="add mod">
          <ac:chgData name="Burger, Hayden (LT)" userId="654cac10-ddb7-4ccd-a1b5-7e6a83ea2586" providerId="ADAL" clId="{F358761B-8B95-4378-BE80-FD366951D8B6}" dt="2024-03-15T17:16:28.677" v="942" actId="552"/>
          <ac:picMkLst>
            <pc:docMk/>
            <pc:sldMk cId="1421720633" sldId="276"/>
            <ac:picMk id="15" creationId="{3E2167FA-5BCF-462F-8E40-98E1E5210712}"/>
          </ac:picMkLst>
        </pc:picChg>
      </pc:sldChg>
      <pc:sldChg chg="add ord">
        <pc:chgData name="Burger, Hayden (LT)" userId="654cac10-ddb7-4ccd-a1b5-7e6a83ea2586" providerId="ADAL" clId="{F358761B-8B95-4378-BE80-FD366951D8B6}" dt="2024-03-13T17:19:14.122" v="664"/>
        <pc:sldMkLst>
          <pc:docMk/>
          <pc:sldMk cId="1690251396" sldId="277"/>
        </pc:sldMkLst>
      </pc:sldChg>
      <pc:sldChg chg="addSp delSp modSp add mod">
        <pc:chgData name="Burger, Hayden (LT)" userId="654cac10-ddb7-4ccd-a1b5-7e6a83ea2586" providerId="ADAL" clId="{F358761B-8B95-4378-BE80-FD366951D8B6}" dt="2024-03-15T19:06:02.676" v="1228" actId="1076"/>
        <pc:sldMkLst>
          <pc:docMk/>
          <pc:sldMk cId="1268252061" sldId="278"/>
        </pc:sldMkLst>
        <pc:spChg chg="mod">
          <ac:chgData name="Burger, Hayden (LT)" userId="654cac10-ddb7-4ccd-a1b5-7e6a83ea2586" providerId="ADAL" clId="{F358761B-8B95-4378-BE80-FD366951D8B6}" dt="2024-03-12T17:28:07.123" v="182" actId="1036"/>
          <ac:spMkLst>
            <pc:docMk/>
            <pc:sldMk cId="1268252061" sldId="278"/>
            <ac:spMk id="3" creationId="{7A704F05-4FD8-9317-9AF0-C216C46BE302}"/>
          </ac:spMkLst>
        </pc:spChg>
        <pc:spChg chg="mod">
          <ac:chgData name="Burger, Hayden (LT)" userId="654cac10-ddb7-4ccd-a1b5-7e6a83ea2586" providerId="ADAL" clId="{F358761B-8B95-4378-BE80-FD366951D8B6}" dt="2024-03-12T17:27:31.924" v="160" actId="1076"/>
          <ac:spMkLst>
            <pc:docMk/>
            <pc:sldMk cId="1268252061" sldId="278"/>
            <ac:spMk id="5" creationId="{136F08DB-F3C3-5C0B-0702-E4833DE940BB}"/>
          </ac:spMkLst>
        </pc:spChg>
        <pc:picChg chg="add mod">
          <ac:chgData name="Burger, Hayden (LT)" userId="654cac10-ddb7-4ccd-a1b5-7e6a83ea2586" providerId="ADAL" clId="{F358761B-8B95-4378-BE80-FD366951D8B6}" dt="2024-03-15T19:06:02.676" v="1228" actId="1076"/>
          <ac:picMkLst>
            <pc:docMk/>
            <pc:sldMk cId="1268252061" sldId="278"/>
            <ac:picMk id="2" creationId="{F1A83B52-E753-18E2-ABEF-2680EE5972CC}"/>
          </ac:picMkLst>
        </pc:picChg>
        <pc:picChg chg="add del mod">
          <ac:chgData name="Burger, Hayden (LT)" userId="654cac10-ddb7-4ccd-a1b5-7e6a83ea2586" providerId="ADAL" clId="{F358761B-8B95-4378-BE80-FD366951D8B6}" dt="2024-03-13T17:04:30.556" v="630" actId="478"/>
          <ac:picMkLst>
            <pc:docMk/>
            <pc:sldMk cId="1268252061" sldId="278"/>
            <ac:picMk id="12" creationId="{4932148D-9DDA-A3CA-572C-BA6D79A6E98D}"/>
          </ac:picMkLst>
        </pc:picChg>
        <pc:picChg chg="add mod modCrop">
          <ac:chgData name="Burger, Hayden (LT)" userId="654cac10-ddb7-4ccd-a1b5-7e6a83ea2586" providerId="ADAL" clId="{F358761B-8B95-4378-BE80-FD366951D8B6}" dt="2024-03-15T17:04:06.721" v="886" actId="1076"/>
          <ac:picMkLst>
            <pc:docMk/>
            <pc:sldMk cId="1268252061" sldId="278"/>
            <ac:picMk id="12" creationId="{C49B974C-0D7C-B774-390F-BC2DD8114983}"/>
          </ac:picMkLst>
        </pc:picChg>
        <pc:picChg chg="add del mod modCrop">
          <ac:chgData name="Burger, Hayden (LT)" userId="654cac10-ddb7-4ccd-a1b5-7e6a83ea2586" providerId="ADAL" clId="{F358761B-8B95-4378-BE80-FD366951D8B6}" dt="2024-03-15T17:02:23.529" v="877" actId="478"/>
          <ac:picMkLst>
            <pc:docMk/>
            <pc:sldMk cId="1268252061" sldId="278"/>
            <ac:picMk id="13" creationId="{26A72386-C2C8-3650-F97E-51664C4267E2}"/>
          </ac:picMkLst>
        </pc:picChg>
        <pc:picChg chg="del">
          <ac:chgData name="Burger, Hayden (LT)" userId="654cac10-ddb7-4ccd-a1b5-7e6a83ea2586" providerId="ADAL" clId="{F358761B-8B95-4378-BE80-FD366951D8B6}" dt="2024-03-12T17:21:33.603" v="109" actId="478"/>
          <ac:picMkLst>
            <pc:docMk/>
            <pc:sldMk cId="1268252061" sldId="278"/>
            <ac:picMk id="13" creationId="{A06E5937-0332-C162-9160-AFAE6D7B4ADC}"/>
          </ac:picMkLst>
        </pc:picChg>
        <pc:picChg chg="add del mod">
          <ac:chgData name="Burger, Hayden (LT)" userId="654cac10-ddb7-4ccd-a1b5-7e6a83ea2586" providerId="ADAL" clId="{F358761B-8B95-4378-BE80-FD366951D8B6}" dt="2024-03-13T17:04:32.597" v="632" actId="478"/>
          <ac:picMkLst>
            <pc:docMk/>
            <pc:sldMk cId="1268252061" sldId="278"/>
            <ac:picMk id="15" creationId="{9ABC5875-1A15-8381-8F8B-CA163087B3C5}"/>
          </ac:picMkLst>
        </pc:picChg>
        <pc:picChg chg="add del mod">
          <ac:chgData name="Burger, Hayden (LT)" userId="654cac10-ddb7-4ccd-a1b5-7e6a83ea2586" providerId="ADAL" clId="{F358761B-8B95-4378-BE80-FD366951D8B6}" dt="2024-03-13T17:04:31.894" v="631" actId="478"/>
          <ac:picMkLst>
            <pc:docMk/>
            <pc:sldMk cId="1268252061" sldId="278"/>
            <ac:picMk id="1026" creationId="{D398FF2F-24D2-E951-40CD-93ABFDDBFC57}"/>
          </ac:picMkLst>
        </pc:picChg>
        <pc:picChg chg="add del mod">
          <ac:chgData name="Burger, Hayden (LT)" userId="654cac10-ddb7-4ccd-a1b5-7e6a83ea2586" providerId="ADAL" clId="{F358761B-8B95-4378-BE80-FD366951D8B6}" dt="2024-03-15T19:05:04.433" v="1226" actId="21"/>
          <ac:picMkLst>
            <pc:docMk/>
            <pc:sldMk cId="1268252061" sldId="278"/>
            <ac:picMk id="1026" creationId="{F1A83B52-E753-18E2-ABEF-2680EE5972CC}"/>
          </ac:picMkLst>
        </pc:picChg>
      </pc:sldChg>
      <pc:sldChg chg="addSp delSp modSp add mod ord">
        <pc:chgData name="Burger, Hayden (LT)" userId="654cac10-ddb7-4ccd-a1b5-7e6a83ea2586" providerId="ADAL" clId="{F358761B-8B95-4378-BE80-FD366951D8B6}" dt="2024-03-12T18:54:58.324" v="361" actId="1076"/>
        <pc:sldMkLst>
          <pc:docMk/>
          <pc:sldMk cId="3596400486" sldId="279"/>
        </pc:sldMkLst>
        <pc:spChg chg="add del">
          <ac:chgData name="Burger, Hayden (LT)" userId="654cac10-ddb7-4ccd-a1b5-7e6a83ea2586" providerId="ADAL" clId="{F358761B-8B95-4378-BE80-FD366951D8B6}" dt="2024-03-12T17:32:41.895" v="263" actId="22"/>
          <ac:spMkLst>
            <pc:docMk/>
            <pc:sldMk cId="3596400486" sldId="279"/>
            <ac:spMk id="12" creationId="{AF3B6313-6033-9BFE-A7A6-DAAE9645364C}"/>
          </ac:spMkLst>
        </pc:spChg>
        <pc:spChg chg="del">
          <ac:chgData name="Burger, Hayden (LT)" userId="654cac10-ddb7-4ccd-a1b5-7e6a83ea2586" providerId="ADAL" clId="{F358761B-8B95-4378-BE80-FD366951D8B6}" dt="2024-03-12T17:32:17.069" v="258" actId="478"/>
          <ac:spMkLst>
            <pc:docMk/>
            <pc:sldMk cId="3596400486" sldId="279"/>
            <ac:spMk id="18" creationId="{F393695B-15BE-4308-BAB5-FBF0036D2CD8}"/>
          </ac:spMkLst>
        </pc:spChg>
        <pc:picChg chg="add mod">
          <ac:chgData name="Burger, Hayden (LT)" userId="654cac10-ddb7-4ccd-a1b5-7e6a83ea2586" providerId="ADAL" clId="{F358761B-8B95-4378-BE80-FD366951D8B6}" dt="2024-03-12T18:54:58.324" v="361" actId="1076"/>
          <ac:picMkLst>
            <pc:docMk/>
            <pc:sldMk cId="3596400486" sldId="279"/>
            <ac:picMk id="3" creationId="{A3BEB850-54CB-FF14-246D-AB2C5BDF752F}"/>
          </ac:picMkLst>
        </pc:picChg>
        <pc:picChg chg="del">
          <ac:chgData name="Burger, Hayden (LT)" userId="654cac10-ddb7-4ccd-a1b5-7e6a83ea2586" providerId="ADAL" clId="{F358761B-8B95-4378-BE80-FD366951D8B6}" dt="2024-03-12T17:32:18.923" v="259" actId="478"/>
          <ac:picMkLst>
            <pc:docMk/>
            <pc:sldMk cId="3596400486" sldId="279"/>
            <ac:picMk id="3" creationId="{F6702972-B8C9-5713-CF77-FB751FF479C9}"/>
          </ac:picMkLst>
        </pc:picChg>
        <pc:picChg chg="add del mod">
          <ac:chgData name="Burger, Hayden (LT)" userId="654cac10-ddb7-4ccd-a1b5-7e6a83ea2586" providerId="ADAL" clId="{F358761B-8B95-4378-BE80-FD366951D8B6}" dt="2024-03-12T17:36:16.932" v="287" actId="478"/>
          <ac:picMkLst>
            <pc:docMk/>
            <pc:sldMk cId="3596400486" sldId="279"/>
            <ac:picMk id="14" creationId="{DD72D0CD-1240-6FDD-32FE-78FC622E661E}"/>
          </ac:picMkLst>
        </pc:picChg>
        <pc:picChg chg="add del mod">
          <ac:chgData name="Burger, Hayden (LT)" userId="654cac10-ddb7-4ccd-a1b5-7e6a83ea2586" providerId="ADAL" clId="{F358761B-8B95-4378-BE80-FD366951D8B6}" dt="2024-03-12T17:36:48.767" v="290" actId="478"/>
          <ac:picMkLst>
            <pc:docMk/>
            <pc:sldMk cId="3596400486" sldId="279"/>
            <ac:picMk id="16" creationId="{036DD140-827B-4D4C-5460-CD162024339D}"/>
          </ac:picMkLst>
        </pc:picChg>
        <pc:picChg chg="add del mod">
          <ac:chgData name="Burger, Hayden (LT)" userId="654cac10-ddb7-4ccd-a1b5-7e6a83ea2586" providerId="ADAL" clId="{F358761B-8B95-4378-BE80-FD366951D8B6}" dt="2024-03-12T17:37:02.854" v="293" actId="478"/>
          <ac:picMkLst>
            <pc:docMk/>
            <pc:sldMk cId="3596400486" sldId="279"/>
            <ac:picMk id="19" creationId="{5B9597A5-3D0B-11E7-C8FF-A59C10CBEEAC}"/>
          </ac:picMkLst>
        </pc:picChg>
        <pc:picChg chg="add del mod">
          <ac:chgData name="Burger, Hayden (LT)" userId="654cac10-ddb7-4ccd-a1b5-7e6a83ea2586" providerId="ADAL" clId="{F358761B-8B95-4378-BE80-FD366951D8B6}" dt="2024-03-12T17:37:34.169" v="296" actId="478"/>
          <ac:picMkLst>
            <pc:docMk/>
            <pc:sldMk cId="3596400486" sldId="279"/>
            <ac:picMk id="21" creationId="{E96E037A-534A-0F51-E810-E3A68E2950D2}"/>
          </ac:picMkLst>
        </pc:picChg>
        <pc:picChg chg="add del mod">
          <ac:chgData name="Burger, Hayden (LT)" userId="654cac10-ddb7-4ccd-a1b5-7e6a83ea2586" providerId="ADAL" clId="{F358761B-8B95-4378-BE80-FD366951D8B6}" dt="2024-03-12T17:39:42.934" v="332" actId="478"/>
          <ac:picMkLst>
            <pc:docMk/>
            <pc:sldMk cId="3596400486" sldId="279"/>
            <ac:picMk id="22" creationId="{6E61E679-ADFC-7D86-25CB-0E65182F7E05}"/>
          </ac:picMkLst>
        </pc:picChg>
        <pc:picChg chg="add del mod">
          <ac:chgData name="Burger, Hayden (LT)" userId="654cac10-ddb7-4ccd-a1b5-7e6a83ea2586" providerId="ADAL" clId="{F358761B-8B95-4378-BE80-FD366951D8B6}" dt="2024-03-12T18:54:05.184" v="354" actId="478"/>
          <ac:picMkLst>
            <pc:docMk/>
            <pc:sldMk cId="3596400486" sldId="279"/>
            <ac:picMk id="24" creationId="{28BDDA30-AB2B-5915-4842-FA32EFDBE735}"/>
          </ac:picMkLst>
        </pc:picChg>
      </pc:sldChg>
      <pc:sldChg chg="addSp modSp new del mod">
        <pc:chgData name="Burger, Hayden (LT)" userId="654cac10-ddb7-4ccd-a1b5-7e6a83ea2586" providerId="ADAL" clId="{F358761B-8B95-4378-BE80-FD366951D8B6}" dt="2024-03-12T17:41:00.538" v="338" actId="47"/>
        <pc:sldMkLst>
          <pc:docMk/>
          <pc:sldMk cId="1764187501" sldId="280"/>
        </pc:sldMkLst>
        <pc:picChg chg="add mod">
          <ac:chgData name="Burger, Hayden (LT)" userId="654cac10-ddb7-4ccd-a1b5-7e6a83ea2586" providerId="ADAL" clId="{F358761B-8B95-4378-BE80-FD366951D8B6}" dt="2024-03-12T17:40:51.774" v="337" actId="14100"/>
          <ac:picMkLst>
            <pc:docMk/>
            <pc:sldMk cId="1764187501" sldId="280"/>
            <ac:picMk id="3" creationId="{9D489C9D-ADD7-0EEC-908F-3EFD392E290B}"/>
          </ac:picMkLst>
        </pc:picChg>
      </pc:sldChg>
      <pc:sldChg chg="modSp add mod">
        <pc:chgData name="Burger, Hayden (LT)" userId="654cac10-ddb7-4ccd-a1b5-7e6a83ea2586" providerId="ADAL" clId="{F358761B-8B95-4378-BE80-FD366951D8B6}" dt="2024-03-12T18:56:18.891" v="369" actId="1076"/>
        <pc:sldMkLst>
          <pc:docMk/>
          <pc:sldMk cId="3349660073" sldId="280"/>
        </pc:sldMkLst>
        <pc:picChg chg="mod">
          <ac:chgData name="Burger, Hayden (LT)" userId="654cac10-ddb7-4ccd-a1b5-7e6a83ea2586" providerId="ADAL" clId="{F358761B-8B95-4378-BE80-FD366951D8B6}" dt="2024-03-12T18:56:18.891" v="369" actId="1076"/>
          <ac:picMkLst>
            <pc:docMk/>
            <pc:sldMk cId="3349660073" sldId="280"/>
            <ac:picMk id="3" creationId="{A3BEB850-54CB-FF14-246D-AB2C5BDF752F}"/>
          </ac:picMkLst>
        </pc:picChg>
      </pc:sldChg>
      <pc:sldChg chg="addSp delSp modSp add mod">
        <pc:chgData name="Burger, Hayden (LT)" userId="654cac10-ddb7-4ccd-a1b5-7e6a83ea2586" providerId="ADAL" clId="{F358761B-8B95-4378-BE80-FD366951D8B6}" dt="2024-03-13T17:15:25.030" v="662" actId="1076"/>
        <pc:sldMkLst>
          <pc:docMk/>
          <pc:sldMk cId="4067589081" sldId="281"/>
        </pc:sldMkLst>
        <pc:picChg chg="mod">
          <ac:chgData name="Burger, Hayden (LT)" userId="654cac10-ddb7-4ccd-a1b5-7e6a83ea2586" providerId="ADAL" clId="{F358761B-8B95-4378-BE80-FD366951D8B6}" dt="2024-03-13T17:15:17.574" v="660" actId="1036"/>
          <ac:picMkLst>
            <pc:docMk/>
            <pc:sldMk cId="4067589081" sldId="281"/>
            <ac:picMk id="12" creationId="{4932148D-9DDA-A3CA-572C-BA6D79A6E98D}"/>
          </ac:picMkLst>
        </pc:picChg>
        <pc:picChg chg="del">
          <ac:chgData name="Burger, Hayden (LT)" userId="654cac10-ddb7-4ccd-a1b5-7e6a83ea2586" providerId="ADAL" clId="{F358761B-8B95-4378-BE80-FD366951D8B6}" dt="2024-03-13T17:04:58.204" v="636" actId="478"/>
          <ac:picMkLst>
            <pc:docMk/>
            <pc:sldMk cId="4067589081" sldId="281"/>
            <ac:picMk id="13" creationId="{26A72386-C2C8-3650-F97E-51664C4267E2}"/>
          </ac:picMkLst>
        </pc:picChg>
        <pc:picChg chg="add mod">
          <ac:chgData name="Burger, Hayden (LT)" userId="654cac10-ddb7-4ccd-a1b5-7e6a83ea2586" providerId="ADAL" clId="{F358761B-8B95-4378-BE80-FD366951D8B6}" dt="2024-03-13T17:15:23.181" v="661" actId="1076"/>
          <ac:picMkLst>
            <pc:docMk/>
            <pc:sldMk cId="4067589081" sldId="281"/>
            <ac:picMk id="14" creationId="{77DF64EA-3980-DBA5-CFA1-DB1F613A7893}"/>
          </ac:picMkLst>
        </pc:picChg>
        <pc:picChg chg="del">
          <ac:chgData name="Burger, Hayden (LT)" userId="654cac10-ddb7-4ccd-a1b5-7e6a83ea2586" providerId="ADAL" clId="{F358761B-8B95-4378-BE80-FD366951D8B6}" dt="2024-03-13T17:14:21.351" v="637" actId="478"/>
          <ac:picMkLst>
            <pc:docMk/>
            <pc:sldMk cId="4067589081" sldId="281"/>
            <ac:picMk id="15" creationId="{9ABC5875-1A15-8381-8F8B-CA163087B3C5}"/>
          </ac:picMkLst>
        </pc:picChg>
        <pc:picChg chg="mod">
          <ac:chgData name="Burger, Hayden (LT)" userId="654cac10-ddb7-4ccd-a1b5-7e6a83ea2586" providerId="ADAL" clId="{F358761B-8B95-4378-BE80-FD366951D8B6}" dt="2024-03-13T17:15:25.030" v="662" actId="1076"/>
          <ac:picMkLst>
            <pc:docMk/>
            <pc:sldMk cId="4067589081" sldId="281"/>
            <ac:picMk id="1026" creationId="{D398FF2F-24D2-E951-40CD-93ABFDDBFC57}"/>
          </ac:picMkLst>
        </pc:picChg>
      </pc:sldChg>
      <pc:sldChg chg="delSp modSp add del mod">
        <pc:chgData name="Burger, Hayden (LT)" userId="654cac10-ddb7-4ccd-a1b5-7e6a83ea2586" providerId="ADAL" clId="{F358761B-8B95-4378-BE80-FD366951D8B6}" dt="2024-03-15T17:10:54.777" v="914" actId="2696"/>
        <pc:sldMkLst>
          <pc:docMk/>
          <pc:sldMk cId="2015217041" sldId="282"/>
        </pc:sldMkLst>
        <pc:graphicFrameChg chg="del">
          <ac:chgData name="Burger, Hayden (LT)" userId="654cac10-ddb7-4ccd-a1b5-7e6a83ea2586" providerId="ADAL" clId="{F358761B-8B95-4378-BE80-FD366951D8B6}" dt="2024-03-13T17:34:50.723" v="823" actId="478"/>
          <ac:graphicFrameMkLst>
            <pc:docMk/>
            <pc:sldMk cId="2015217041" sldId="282"/>
            <ac:graphicFrameMk id="13" creationId="{99B1CE64-A30C-2002-F328-A1ECF48DCC89}"/>
          </ac:graphicFrameMkLst>
        </pc:graphicFrameChg>
        <pc:picChg chg="del">
          <ac:chgData name="Burger, Hayden (LT)" userId="654cac10-ddb7-4ccd-a1b5-7e6a83ea2586" providerId="ADAL" clId="{F358761B-8B95-4378-BE80-FD366951D8B6}" dt="2024-03-13T17:34:46.476" v="822" actId="478"/>
          <ac:picMkLst>
            <pc:docMk/>
            <pc:sldMk cId="2015217041" sldId="282"/>
            <ac:picMk id="15" creationId="{2D2E421B-68E1-FA4A-F270-14EDFEF69A8C}"/>
          </ac:picMkLst>
        </pc:picChg>
        <pc:picChg chg="del mod">
          <ac:chgData name="Burger, Hayden (LT)" userId="654cac10-ddb7-4ccd-a1b5-7e6a83ea2586" providerId="ADAL" clId="{F358761B-8B95-4378-BE80-FD366951D8B6}" dt="2024-03-13T17:38:15.357" v="836" actId="478"/>
          <ac:picMkLst>
            <pc:docMk/>
            <pc:sldMk cId="2015217041" sldId="282"/>
            <ac:picMk id="17" creationId="{E1777C57-2B71-D92F-D9A0-67577FAD57D7}"/>
          </ac:picMkLst>
        </pc:picChg>
        <pc:picChg chg="del">
          <ac:chgData name="Burger, Hayden (LT)" userId="654cac10-ddb7-4ccd-a1b5-7e6a83ea2586" providerId="ADAL" clId="{F358761B-8B95-4378-BE80-FD366951D8B6}" dt="2024-03-13T17:38:55.579" v="842" actId="478"/>
          <ac:picMkLst>
            <pc:docMk/>
            <pc:sldMk cId="2015217041" sldId="282"/>
            <ac:picMk id="19" creationId="{0626CF0B-480D-614D-322E-A2DBF6133E18}"/>
          </ac:picMkLst>
        </pc:picChg>
        <pc:picChg chg="del mod">
          <ac:chgData name="Burger, Hayden (LT)" userId="654cac10-ddb7-4ccd-a1b5-7e6a83ea2586" providerId="ADAL" clId="{F358761B-8B95-4378-BE80-FD366951D8B6}" dt="2024-03-15T17:10:51.277" v="913" actId="478"/>
          <ac:picMkLst>
            <pc:docMk/>
            <pc:sldMk cId="2015217041" sldId="282"/>
            <ac:picMk id="21" creationId="{84CD30AE-400F-BDD5-908E-FEF634E259BB}"/>
          </ac:picMkLst>
        </pc:picChg>
        <pc:picChg chg="del">
          <ac:chgData name="Burger, Hayden (LT)" userId="654cac10-ddb7-4ccd-a1b5-7e6a83ea2586" providerId="ADAL" clId="{F358761B-8B95-4378-BE80-FD366951D8B6}" dt="2024-03-13T17:49:00.203" v="861" actId="478"/>
          <ac:picMkLst>
            <pc:docMk/>
            <pc:sldMk cId="2015217041" sldId="282"/>
            <ac:picMk id="23" creationId="{C9158729-9EDC-D72D-E8D8-BA7D149DADD8}"/>
          </ac:picMkLst>
        </pc:picChg>
      </pc:sldChg>
      <pc:sldChg chg="delSp modSp add del mod">
        <pc:chgData name="Burger, Hayden (LT)" userId="654cac10-ddb7-4ccd-a1b5-7e6a83ea2586" providerId="ADAL" clId="{F358761B-8B95-4378-BE80-FD366951D8B6}" dt="2024-03-13T17:21:51.498" v="681" actId="47"/>
        <pc:sldMkLst>
          <pc:docMk/>
          <pc:sldMk cId="2228724237" sldId="283"/>
        </pc:sldMkLst>
        <pc:spChg chg="del">
          <ac:chgData name="Burger, Hayden (LT)" userId="654cac10-ddb7-4ccd-a1b5-7e6a83ea2586" providerId="ADAL" clId="{F358761B-8B95-4378-BE80-FD366951D8B6}" dt="2024-03-13T17:21:27.462" v="677" actId="478"/>
          <ac:spMkLst>
            <pc:docMk/>
            <pc:sldMk cId="2228724237" sldId="283"/>
            <ac:spMk id="12" creationId="{1EEFDBE4-6C83-1F55-3B0B-0705A84B5C5C}"/>
          </ac:spMkLst>
        </pc:spChg>
        <pc:picChg chg="mod">
          <ac:chgData name="Burger, Hayden (LT)" userId="654cac10-ddb7-4ccd-a1b5-7e6a83ea2586" providerId="ADAL" clId="{F358761B-8B95-4378-BE80-FD366951D8B6}" dt="2024-03-13T17:21:35.660" v="679" actId="14100"/>
          <ac:picMkLst>
            <pc:docMk/>
            <pc:sldMk cId="2228724237" sldId="283"/>
            <ac:picMk id="13" creationId="{926885D1-C326-4ECA-7FA3-A47BB5FFD9A9}"/>
          </ac:picMkLst>
        </pc:picChg>
      </pc:sldChg>
      <pc:sldChg chg="addSp delSp modSp add mod">
        <pc:chgData name="Burger, Hayden (LT)" userId="654cac10-ddb7-4ccd-a1b5-7e6a83ea2586" providerId="ADAL" clId="{F358761B-8B95-4378-BE80-FD366951D8B6}" dt="2024-03-15T17:39:05.045" v="1219" actId="14100"/>
        <pc:sldMkLst>
          <pc:docMk/>
          <pc:sldMk cId="2729366977" sldId="283"/>
        </pc:sldMkLst>
        <pc:spChg chg="mod">
          <ac:chgData name="Burger, Hayden (LT)" userId="654cac10-ddb7-4ccd-a1b5-7e6a83ea2586" providerId="ADAL" clId="{F358761B-8B95-4378-BE80-FD366951D8B6}" dt="2024-03-15T17:24:42.142" v="1014" actId="1076"/>
          <ac:spMkLst>
            <pc:docMk/>
            <pc:sldMk cId="2729366977" sldId="283"/>
            <ac:spMk id="5" creationId="{136F08DB-F3C3-5C0B-0702-E4833DE940BB}"/>
          </ac:spMkLst>
        </pc:spChg>
        <pc:spChg chg="add del mod">
          <ac:chgData name="Burger, Hayden (LT)" userId="654cac10-ddb7-4ccd-a1b5-7e6a83ea2586" providerId="ADAL" clId="{F358761B-8B95-4378-BE80-FD366951D8B6}" dt="2024-03-15T17:18:21.646" v="1001" actId="478"/>
          <ac:spMkLst>
            <pc:docMk/>
            <pc:sldMk cId="2729366977" sldId="283"/>
            <ac:spMk id="13" creationId="{6BD6ACE1-B2AA-5555-BAAE-568E08FD6269}"/>
          </ac:spMkLst>
        </pc:spChg>
        <pc:spChg chg="del">
          <ac:chgData name="Burger, Hayden (LT)" userId="654cac10-ddb7-4ccd-a1b5-7e6a83ea2586" providerId="ADAL" clId="{F358761B-8B95-4378-BE80-FD366951D8B6}" dt="2024-03-13T17:22:10.855" v="684" actId="478"/>
          <ac:spMkLst>
            <pc:docMk/>
            <pc:sldMk cId="2729366977" sldId="283"/>
            <ac:spMk id="14" creationId="{4F6AE16B-D3D7-9B57-45B1-158E549C61C8}"/>
          </ac:spMkLst>
        </pc:spChg>
        <pc:spChg chg="add mod">
          <ac:chgData name="Burger, Hayden (LT)" userId="654cac10-ddb7-4ccd-a1b5-7e6a83ea2586" providerId="ADAL" clId="{F358761B-8B95-4378-BE80-FD366951D8B6}" dt="2024-03-15T17:38:57.629" v="1217" actId="115"/>
          <ac:spMkLst>
            <pc:docMk/>
            <pc:sldMk cId="2729366977" sldId="283"/>
            <ac:spMk id="17" creationId="{C9375143-A05E-A14C-C146-F2F4B3D59E75}"/>
          </ac:spMkLst>
        </pc:spChg>
        <pc:graphicFrameChg chg="add del mod modGraphic">
          <ac:chgData name="Burger, Hayden (LT)" userId="654cac10-ddb7-4ccd-a1b5-7e6a83ea2586" providerId="ADAL" clId="{F358761B-8B95-4378-BE80-FD366951D8B6}" dt="2024-03-15T17:24:17.562" v="1010" actId="478"/>
          <ac:graphicFrameMkLst>
            <pc:docMk/>
            <pc:sldMk cId="2729366977" sldId="283"/>
            <ac:graphicFrameMk id="14" creationId="{FC497885-4248-79EC-6006-64F171306E00}"/>
          </ac:graphicFrameMkLst>
        </pc:graphicFrameChg>
        <pc:graphicFrameChg chg="add mod modGraphic">
          <ac:chgData name="Burger, Hayden (LT)" userId="654cac10-ddb7-4ccd-a1b5-7e6a83ea2586" providerId="ADAL" clId="{F358761B-8B95-4378-BE80-FD366951D8B6}" dt="2024-03-15T17:35:24.022" v="1174"/>
          <ac:graphicFrameMkLst>
            <pc:docMk/>
            <pc:sldMk cId="2729366977" sldId="283"/>
            <ac:graphicFrameMk id="15" creationId="{99B1CE64-A30C-2002-F328-A1ECF48DCC89}"/>
          </ac:graphicFrameMkLst>
        </pc:graphicFrameChg>
        <pc:graphicFrameChg chg="add mod modGraphic">
          <ac:chgData name="Burger, Hayden (LT)" userId="654cac10-ddb7-4ccd-a1b5-7e6a83ea2586" providerId="ADAL" clId="{F358761B-8B95-4378-BE80-FD366951D8B6}" dt="2024-03-15T17:39:05.045" v="1219" actId="14100"/>
          <ac:graphicFrameMkLst>
            <pc:docMk/>
            <pc:sldMk cId="2729366977" sldId="283"/>
            <ac:graphicFrameMk id="16" creationId="{6D200CC4-B3E7-6DDC-C09F-5AD2A43C3000}"/>
          </ac:graphicFrameMkLst>
        </pc:graphicFrameChg>
        <pc:picChg chg="mod">
          <ac:chgData name="Burger, Hayden (LT)" userId="654cac10-ddb7-4ccd-a1b5-7e6a83ea2586" providerId="ADAL" clId="{F358761B-8B95-4378-BE80-FD366951D8B6}" dt="2024-03-13T17:28:12.727" v="783" actId="408"/>
          <ac:picMkLst>
            <pc:docMk/>
            <pc:sldMk cId="2729366977" sldId="283"/>
            <ac:picMk id="2" creationId="{B6372421-9F2E-24A6-CBD1-D0698B89B5F1}"/>
          </ac:picMkLst>
        </pc:picChg>
        <pc:picChg chg="mod">
          <ac:chgData name="Burger, Hayden (LT)" userId="654cac10-ddb7-4ccd-a1b5-7e6a83ea2586" providerId="ADAL" clId="{F358761B-8B95-4378-BE80-FD366951D8B6}" dt="2024-03-13T17:28:07.942" v="782" actId="12788"/>
          <ac:picMkLst>
            <pc:docMk/>
            <pc:sldMk cId="2729366977" sldId="283"/>
            <ac:picMk id="3" creationId="{517F4FF2-FA5B-237E-7625-9974329D3520}"/>
          </ac:picMkLst>
        </pc:picChg>
        <pc:picChg chg="mod">
          <ac:chgData name="Burger, Hayden (LT)" userId="654cac10-ddb7-4ccd-a1b5-7e6a83ea2586" providerId="ADAL" clId="{F358761B-8B95-4378-BE80-FD366951D8B6}" dt="2024-03-13T17:28:07.942" v="782" actId="12788"/>
          <ac:picMkLst>
            <pc:docMk/>
            <pc:sldMk cId="2729366977" sldId="283"/>
            <ac:picMk id="12" creationId="{F5AFCFE0-8D1D-50E5-7A6D-2756D12C844A}"/>
          </ac:picMkLst>
        </pc:picChg>
        <pc:picChg chg="add del mod">
          <ac:chgData name="Burger, Hayden (LT)" userId="654cac10-ddb7-4ccd-a1b5-7e6a83ea2586" providerId="ADAL" clId="{F358761B-8B95-4378-BE80-FD366951D8B6}" dt="2024-03-13T17:47:21.846" v="848" actId="478"/>
          <ac:picMkLst>
            <pc:docMk/>
            <pc:sldMk cId="2729366977" sldId="283"/>
            <ac:picMk id="13" creationId="{D5418C7D-AFE6-E81B-FBA8-796DC9768AC6}"/>
          </ac:picMkLst>
        </pc:picChg>
      </pc:sldChg>
      <pc:sldChg chg="modSp add del mod">
        <pc:chgData name="Burger, Hayden (LT)" userId="654cac10-ddb7-4ccd-a1b5-7e6a83ea2586" providerId="ADAL" clId="{F358761B-8B95-4378-BE80-FD366951D8B6}" dt="2024-03-13T17:21:01.894" v="675" actId="47"/>
        <pc:sldMkLst>
          <pc:docMk/>
          <pc:sldMk cId="3216127217" sldId="283"/>
        </pc:sldMkLst>
        <pc:picChg chg="mod">
          <ac:chgData name="Burger, Hayden (LT)" userId="654cac10-ddb7-4ccd-a1b5-7e6a83ea2586" providerId="ADAL" clId="{F358761B-8B95-4378-BE80-FD366951D8B6}" dt="2024-03-13T17:20:41.832" v="673" actId="1076"/>
          <ac:picMkLst>
            <pc:docMk/>
            <pc:sldMk cId="3216127217" sldId="283"/>
            <ac:picMk id="2" creationId="{C9741738-AE97-EEBB-A7F2-22D5BFA0A5A7}"/>
          </ac:picMkLst>
        </pc:picChg>
      </pc:sldChg>
      <pc:sldChg chg="addSp delSp modSp add del mod">
        <pc:chgData name="Burger, Hayden (LT)" userId="654cac10-ddb7-4ccd-a1b5-7e6a83ea2586" providerId="ADAL" clId="{F358761B-8B95-4378-BE80-FD366951D8B6}" dt="2024-03-15T17:07:27.600" v="896" actId="47"/>
        <pc:sldMkLst>
          <pc:docMk/>
          <pc:sldMk cId="296334050" sldId="284"/>
        </pc:sldMkLst>
        <pc:picChg chg="add del mod">
          <ac:chgData name="Burger, Hayden (LT)" userId="654cac10-ddb7-4ccd-a1b5-7e6a83ea2586" providerId="ADAL" clId="{F358761B-8B95-4378-BE80-FD366951D8B6}" dt="2024-03-15T17:06:52.442" v="895" actId="478"/>
          <ac:picMkLst>
            <pc:docMk/>
            <pc:sldMk cId="296334050" sldId="284"/>
            <ac:picMk id="2" creationId="{2AB1BFED-DC5E-EF1C-851E-EC08BFBC525E}"/>
          </ac:picMkLst>
        </pc:picChg>
        <pc:picChg chg="del mod">
          <ac:chgData name="Burger, Hayden (LT)" userId="654cac10-ddb7-4ccd-a1b5-7e6a83ea2586" providerId="ADAL" clId="{F358761B-8B95-4378-BE80-FD366951D8B6}" dt="2024-03-15T17:06:46.151" v="894" actId="478"/>
          <ac:picMkLst>
            <pc:docMk/>
            <pc:sldMk cId="296334050" sldId="284"/>
            <ac:picMk id="17" creationId="{E1777C57-2B71-D92F-D9A0-67577FAD57D7}"/>
          </ac:picMkLst>
        </pc:picChg>
      </pc:sldChg>
      <pc:sldChg chg="addSp delSp modSp add del mod">
        <pc:chgData name="Burger, Hayden (LT)" userId="654cac10-ddb7-4ccd-a1b5-7e6a83ea2586" providerId="ADAL" clId="{F358761B-8B95-4378-BE80-FD366951D8B6}" dt="2024-03-15T17:33:42.260" v="1173" actId="47"/>
        <pc:sldMkLst>
          <pc:docMk/>
          <pc:sldMk cId="1679608750" sldId="285"/>
        </pc:sldMkLst>
        <pc:picChg chg="del">
          <ac:chgData name="Burger, Hayden (LT)" userId="654cac10-ddb7-4ccd-a1b5-7e6a83ea2586" providerId="ADAL" clId="{F358761B-8B95-4378-BE80-FD366951D8B6}" dt="2024-03-15T17:09:14.143" v="904" actId="478"/>
          <ac:picMkLst>
            <pc:docMk/>
            <pc:sldMk cId="1679608750" sldId="285"/>
            <ac:picMk id="2" creationId="{2AB1BFED-DC5E-EF1C-851E-EC08BFBC525E}"/>
          </ac:picMkLst>
        </pc:picChg>
        <pc:picChg chg="add del mod">
          <ac:chgData name="Burger, Hayden (LT)" userId="654cac10-ddb7-4ccd-a1b5-7e6a83ea2586" providerId="ADAL" clId="{F358761B-8B95-4378-BE80-FD366951D8B6}" dt="2024-03-15T17:09:52.746" v="909" actId="478"/>
          <ac:picMkLst>
            <pc:docMk/>
            <pc:sldMk cId="1679608750" sldId="285"/>
            <ac:picMk id="3" creationId="{A2839FBB-8129-672C-FB07-7BA136789276}"/>
          </ac:picMkLst>
        </pc:picChg>
        <pc:picChg chg="add del mod">
          <ac:chgData name="Burger, Hayden (LT)" userId="654cac10-ddb7-4ccd-a1b5-7e6a83ea2586" providerId="ADAL" clId="{F358761B-8B95-4378-BE80-FD366951D8B6}" dt="2024-03-15T17:12:08.879" v="916" actId="21"/>
          <ac:picMkLst>
            <pc:docMk/>
            <pc:sldMk cId="1679608750" sldId="285"/>
            <ac:picMk id="13" creationId="{7DCBA26F-8D32-F78C-5AA3-D75C9F021909}"/>
          </ac:picMkLst>
        </pc:picChg>
        <pc:picChg chg="del">
          <ac:chgData name="Burger, Hayden (LT)" userId="654cac10-ddb7-4ccd-a1b5-7e6a83ea2586" providerId="ADAL" clId="{F358761B-8B95-4378-BE80-FD366951D8B6}" dt="2024-03-15T17:09:15.945" v="905" actId="478"/>
          <ac:picMkLst>
            <pc:docMk/>
            <pc:sldMk cId="1679608750" sldId="285"/>
            <ac:picMk id="17" creationId="{E1777C57-2B71-D92F-D9A0-67577FAD57D7}"/>
          </ac:picMkLst>
        </pc:picChg>
      </pc:sldChg>
      <pc:sldChg chg="addSp delSp modSp add del mod">
        <pc:chgData name="Burger, Hayden (LT)" userId="654cac10-ddb7-4ccd-a1b5-7e6a83ea2586" providerId="ADAL" clId="{F358761B-8B95-4378-BE80-FD366951D8B6}" dt="2024-03-15T17:10:29.710" v="911" actId="2696"/>
        <pc:sldMkLst>
          <pc:docMk/>
          <pc:sldMk cId="4002406021" sldId="286"/>
        </pc:sldMkLst>
        <pc:picChg chg="add del mod">
          <ac:chgData name="Burger, Hayden (LT)" userId="654cac10-ddb7-4ccd-a1b5-7e6a83ea2586" providerId="ADAL" clId="{F358761B-8B95-4378-BE80-FD366951D8B6}" dt="2024-03-15T17:10:24.248" v="910" actId="21"/>
          <ac:picMkLst>
            <pc:docMk/>
            <pc:sldMk cId="4002406021" sldId="286"/>
            <ac:picMk id="13" creationId="{7DCBA26F-8D32-F78C-5AA3-D75C9F021909}"/>
          </ac:picMkLst>
        </pc:picChg>
      </pc:sldChg>
      <pc:sldChg chg="add del">
        <pc:chgData name="Burger, Hayden (LT)" userId="654cac10-ddb7-4ccd-a1b5-7e6a83ea2586" providerId="ADAL" clId="{F358761B-8B95-4378-BE80-FD366951D8B6}" dt="2024-03-15T16:52:08.139" v="863" actId="2890"/>
        <pc:sldMkLst>
          <pc:docMk/>
          <pc:sldMk cId="145132136" sldId="294"/>
        </pc:sldMkLst>
      </pc:sldChg>
      <pc:sldChg chg="addSp delSp modSp mod">
        <pc:chgData name="Burger, Hayden (LT)" userId="654cac10-ddb7-4ccd-a1b5-7e6a83ea2586" providerId="ADAL" clId="{F358761B-8B95-4378-BE80-FD366951D8B6}" dt="2024-03-15T19:15:08.692" v="1277" actId="1076"/>
        <pc:sldMkLst>
          <pc:docMk/>
          <pc:sldMk cId="1168344166" sldId="294"/>
        </pc:sldMkLst>
        <pc:picChg chg="add del mod">
          <ac:chgData name="Burger, Hayden (LT)" userId="654cac10-ddb7-4ccd-a1b5-7e6a83ea2586" providerId="ADAL" clId="{F358761B-8B95-4378-BE80-FD366951D8B6}" dt="2024-03-15T16:56:23.317" v="866" actId="478"/>
          <ac:picMkLst>
            <pc:docMk/>
            <pc:sldMk cId="1168344166" sldId="294"/>
            <ac:picMk id="3" creationId="{BDCDDFBD-EBD8-EFAF-8D47-9DFFF5CEDF4E}"/>
          </ac:picMkLst>
        </pc:picChg>
        <pc:picChg chg="add mod">
          <ac:chgData name="Burger, Hayden (LT)" userId="654cac10-ddb7-4ccd-a1b5-7e6a83ea2586" providerId="ADAL" clId="{F358761B-8B95-4378-BE80-FD366951D8B6}" dt="2024-03-15T16:56:46.985" v="868" actId="1076"/>
          <ac:picMkLst>
            <pc:docMk/>
            <pc:sldMk cId="1168344166" sldId="294"/>
            <ac:picMk id="13" creationId="{738BAB33-2E97-021C-6E3F-AB1C1C94B57A}"/>
          </ac:picMkLst>
        </pc:picChg>
        <pc:picChg chg="add">
          <ac:chgData name="Burger, Hayden (LT)" userId="654cac10-ddb7-4ccd-a1b5-7e6a83ea2586" providerId="ADAL" clId="{F358761B-8B95-4378-BE80-FD366951D8B6}" dt="2024-03-15T16:59:04.560" v="869" actId="22"/>
          <ac:picMkLst>
            <pc:docMk/>
            <pc:sldMk cId="1168344166" sldId="294"/>
            <ac:picMk id="15" creationId="{3A5531F1-C504-2603-FA5C-24DA362C290F}"/>
          </ac:picMkLst>
        </pc:picChg>
        <pc:picChg chg="add mod">
          <ac:chgData name="Burger, Hayden (LT)" userId="654cac10-ddb7-4ccd-a1b5-7e6a83ea2586" providerId="ADAL" clId="{F358761B-8B95-4378-BE80-FD366951D8B6}" dt="2024-03-15T19:13:40.640" v="1261" actId="1076"/>
          <ac:picMkLst>
            <pc:docMk/>
            <pc:sldMk cId="1168344166" sldId="294"/>
            <ac:picMk id="6146" creationId="{8076129A-340A-BE41-DA18-1AB293695D36}"/>
          </ac:picMkLst>
        </pc:picChg>
        <pc:picChg chg="add mod">
          <ac:chgData name="Burger, Hayden (LT)" userId="654cac10-ddb7-4ccd-a1b5-7e6a83ea2586" providerId="ADAL" clId="{F358761B-8B95-4378-BE80-FD366951D8B6}" dt="2024-03-15T19:14:05.659" v="1267" actId="14100"/>
          <ac:picMkLst>
            <pc:docMk/>
            <pc:sldMk cId="1168344166" sldId="294"/>
            <ac:picMk id="6148" creationId="{6D89BFF8-E02A-AB60-6455-2E89AC073904}"/>
          </ac:picMkLst>
        </pc:picChg>
        <pc:picChg chg="add mod">
          <ac:chgData name="Burger, Hayden (LT)" userId="654cac10-ddb7-4ccd-a1b5-7e6a83ea2586" providerId="ADAL" clId="{F358761B-8B95-4378-BE80-FD366951D8B6}" dt="2024-03-15T19:14:37.891" v="1271" actId="1076"/>
          <ac:picMkLst>
            <pc:docMk/>
            <pc:sldMk cId="1168344166" sldId="294"/>
            <ac:picMk id="6150" creationId="{3E9AB432-2FAE-7B36-76BD-498DCDFFD2A5}"/>
          </ac:picMkLst>
        </pc:picChg>
        <pc:picChg chg="add mod">
          <ac:chgData name="Burger, Hayden (LT)" userId="654cac10-ddb7-4ccd-a1b5-7e6a83ea2586" providerId="ADAL" clId="{F358761B-8B95-4378-BE80-FD366951D8B6}" dt="2024-03-15T19:15:08.692" v="1277" actId="1076"/>
          <ac:picMkLst>
            <pc:docMk/>
            <pc:sldMk cId="1168344166" sldId="294"/>
            <ac:picMk id="6152" creationId="{EE010F76-4B13-0083-1205-105A20244D55}"/>
          </ac:picMkLst>
        </pc:picChg>
      </pc:sldChg>
      <pc:sldChg chg="addSp delSp modSp add mod">
        <pc:chgData name="Burger, Hayden (LT)" userId="654cac10-ddb7-4ccd-a1b5-7e6a83ea2586" providerId="ADAL" clId="{F358761B-8B95-4378-BE80-FD366951D8B6}" dt="2024-03-15T17:23:06.376" v="1009" actId="1076"/>
        <pc:sldMkLst>
          <pc:docMk/>
          <pc:sldMk cId="738884801" sldId="296"/>
        </pc:sldMkLst>
        <pc:picChg chg="add mod">
          <ac:chgData name="Burger, Hayden (LT)" userId="654cac10-ddb7-4ccd-a1b5-7e6a83ea2586" providerId="ADAL" clId="{F358761B-8B95-4378-BE80-FD366951D8B6}" dt="2024-03-15T17:21:39.607" v="1006" actId="1076"/>
          <ac:picMkLst>
            <pc:docMk/>
            <pc:sldMk cId="738884801" sldId="296"/>
            <ac:picMk id="3" creationId="{5E5313F6-48F5-37F2-FD6B-6631126BCA38}"/>
          </ac:picMkLst>
        </pc:picChg>
        <pc:picChg chg="del">
          <ac:chgData name="Burger, Hayden (LT)" userId="654cac10-ddb7-4ccd-a1b5-7e6a83ea2586" providerId="ADAL" clId="{F358761B-8B95-4378-BE80-FD366951D8B6}" dt="2024-03-15T17:00:08.381" v="871" actId="478"/>
          <ac:picMkLst>
            <pc:docMk/>
            <pc:sldMk cId="738884801" sldId="296"/>
            <ac:picMk id="13" creationId="{738BAB33-2E97-021C-6E3F-AB1C1C94B57A}"/>
          </ac:picMkLst>
        </pc:picChg>
        <pc:picChg chg="add mod">
          <ac:chgData name="Burger, Hayden (LT)" userId="654cac10-ddb7-4ccd-a1b5-7e6a83ea2586" providerId="ADAL" clId="{F358761B-8B95-4378-BE80-FD366951D8B6}" dt="2024-03-15T17:23:06.376" v="1009" actId="1076"/>
          <ac:picMkLst>
            <pc:docMk/>
            <pc:sldMk cId="738884801" sldId="296"/>
            <ac:picMk id="14" creationId="{F0EDF49C-4B3E-09F4-1468-5F6980EA7085}"/>
          </ac:picMkLst>
        </pc:picChg>
        <pc:picChg chg="del">
          <ac:chgData name="Burger, Hayden (LT)" userId="654cac10-ddb7-4ccd-a1b5-7e6a83ea2586" providerId="ADAL" clId="{F358761B-8B95-4378-BE80-FD366951D8B6}" dt="2024-03-15T17:00:09.923" v="872" actId="478"/>
          <ac:picMkLst>
            <pc:docMk/>
            <pc:sldMk cId="738884801" sldId="296"/>
            <ac:picMk id="15" creationId="{3A5531F1-C504-2603-FA5C-24DA362C290F}"/>
          </ac:picMkLst>
        </pc:picChg>
      </pc:sldChg>
      <pc:sldChg chg="addSp delSp modSp add mod">
        <pc:chgData name="Burger, Hayden (LT)" userId="654cac10-ddb7-4ccd-a1b5-7e6a83ea2586" providerId="ADAL" clId="{F358761B-8B95-4378-BE80-FD366951D8B6}" dt="2024-03-15T19:10:43.126" v="1248" actId="1076"/>
        <pc:sldMkLst>
          <pc:docMk/>
          <pc:sldMk cId="2653128450" sldId="297"/>
        </pc:sldMkLst>
        <pc:picChg chg="del">
          <ac:chgData name="Burger, Hayden (LT)" userId="654cac10-ddb7-4ccd-a1b5-7e6a83ea2586" providerId="ADAL" clId="{F358761B-8B95-4378-BE80-FD366951D8B6}" dt="2024-03-15T17:08:36.200" v="901" actId="478"/>
          <ac:picMkLst>
            <pc:docMk/>
            <pc:sldMk cId="2653128450" sldId="297"/>
            <ac:picMk id="3" creationId="{CD893875-1A30-1869-037A-E1789A5BB5B8}"/>
          </ac:picMkLst>
        </pc:picChg>
        <pc:picChg chg="add mod">
          <ac:chgData name="Burger, Hayden (LT)" userId="654cac10-ddb7-4ccd-a1b5-7e6a83ea2586" providerId="ADAL" clId="{F358761B-8B95-4378-BE80-FD366951D8B6}" dt="2024-03-15T17:08:44.872" v="903" actId="1076"/>
          <ac:picMkLst>
            <pc:docMk/>
            <pc:sldMk cId="2653128450" sldId="297"/>
            <ac:picMk id="12" creationId="{BC064C7C-7DB0-4931-5892-14D88B0ECF3D}"/>
          </ac:picMkLst>
        </pc:picChg>
        <pc:picChg chg="add mod">
          <ac:chgData name="Burger, Hayden (LT)" userId="654cac10-ddb7-4ccd-a1b5-7e6a83ea2586" providerId="ADAL" clId="{F358761B-8B95-4378-BE80-FD366951D8B6}" dt="2024-03-15T19:10:43.126" v="1248" actId="1076"/>
          <ac:picMkLst>
            <pc:docMk/>
            <pc:sldMk cId="2653128450" sldId="297"/>
            <ac:picMk id="3074" creationId="{BC280872-A894-0389-A887-F64E06787555}"/>
          </ac:picMkLst>
        </pc:picChg>
        <pc:picChg chg="add mod">
          <ac:chgData name="Burger, Hayden (LT)" userId="654cac10-ddb7-4ccd-a1b5-7e6a83ea2586" providerId="ADAL" clId="{F358761B-8B95-4378-BE80-FD366951D8B6}" dt="2024-03-15T19:10:25.796" v="1243" actId="1076"/>
          <ac:picMkLst>
            <pc:docMk/>
            <pc:sldMk cId="2653128450" sldId="297"/>
            <ac:picMk id="3076" creationId="{096DB1AC-58A8-CA9C-B143-925AEAF0FB95}"/>
          </ac:picMkLst>
        </pc:picChg>
      </pc:sldChg>
      <pc:sldChg chg="addSp modSp add mod">
        <pc:chgData name="Burger, Hayden (LT)" userId="654cac10-ddb7-4ccd-a1b5-7e6a83ea2586" providerId="ADAL" clId="{F358761B-8B95-4378-BE80-FD366951D8B6}" dt="2024-03-15T17:09:44.026" v="908" actId="1076"/>
        <pc:sldMkLst>
          <pc:docMk/>
          <pc:sldMk cId="3617356584" sldId="298"/>
        </pc:sldMkLst>
        <pc:picChg chg="add mod">
          <ac:chgData name="Burger, Hayden (LT)" userId="654cac10-ddb7-4ccd-a1b5-7e6a83ea2586" providerId="ADAL" clId="{F358761B-8B95-4378-BE80-FD366951D8B6}" dt="2024-03-15T17:09:44.026" v="908" actId="1076"/>
          <ac:picMkLst>
            <pc:docMk/>
            <pc:sldMk cId="3617356584" sldId="298"/>
            <ac:picMk id="2" creationId="{07C59FE2-955F-61C0-02D9-EBA28A286A9A}"/>
          </ac:picMkLst>
        </pc:picChg>
      </pc:sldChg>
      <pc:sldChg chg="addSp modSp add mod">
        <pc:chgData name="Burger, Hayden (LT)" userId="654cac10-ddb7-4ccd-a1b5-7e6a83ea2586" providerId="ADAL" clId="{F358761B-8B95-4378-BE80-FD366951D8B6}" dt="2024-03-15T17:12:16.820" v="918" actId="1076"/>
        <pc:sldMkLst>
          <pc:docMk/>
          <pc:sldMk cId="3386622360" sldId="299"/>
        </pc:sldMkLst>
        <pc:picChg chg="add mod">
          <ac:chgData name="Burger, Hayden (LT)" userId="654cac10-ddb7-4ccd-a1b5-7e6a83ea2586" providerId="ADAL" clId="{F358761B-8B95-4378-BE80-FD366951D8B6}" dt="2024-03-15T17:12:16.820" v="918" actId="1076"/>
          <ac:picMkLst>
            <pc:docMk/>
            <pc:sldMk cId="3386622360" sldId="299"/>
            <ac:picMk id="13" creationId="{7DCBA26F-8D32-F78C-5AA3-D75C9F021909}"/>
          </ac:picMkLst>
        </pc:picChg>
      </pc:sldChg>
      <pc:sldChg chg="addSp modSp mod">
        <pc:chgData name="Burger, Hayden (LT)" userId="654cac10-ddb7-4ccd-a1b5-7e6a83ea2586" providerId="ADAL" clId="{F358761B-8B95-4378-BE80-FD366951D8B6}" dt="2024-03-15T19:32:23.089" v="1286" actId="207"/>
        <pc:sldMkLst>
          <pc:docMk/>
          <pc:sldMk cId="55758333" sldId="304"/>
        </pc:sldMkLst>
        <pc:spChg chg="mod ord">
          <ac:chgData name="Burger, Hayden (LT)" userId="654cac10-ddb7-4ccd-a1b5-7e6a83ea2586" providerId="ADAL" clId="{F358761B-8B95-4378-BE80-FD366951D8B6}" dt="2024-03-15T19:32:23.089" v="1286" actId="207"/>
          <ac:spMkLst>
            <pc:docMk/>
            <pc:sldMk cId="55758333" sldId="304"/>
            <ac:spMk id="2" creationId="{94BED0D6-7228-D119-DEDA-C89A76905A55}"/>
          </ac:spMkLst>
        </pc:spChg>
        <pc:spChg chg="add mod">
          <ac:chgData name="Burger, Hayden (LT)" userId="654cac10-ddb7-4ccd-a1b5-7e6a83ea2586" providerId="ADAL" clId="{F358761B-8B95-4378-BE80-FD366951D8B6}" dt="2024-03-15T19:32:02.670" v="1283" actId="164"/>
          <ac:spMkLst>
            <pc:docMk/>
            <pc:sldMk cId="55758333" sldId="304"/>
            <ac:spMk id="3" creationId="{621C1AE3-ABD6-D0BF-1BC8-0D232F6762F5}"/>
          </ac:spMkLst>
        </pc:spChg>
        <pc:grpChg chg="add mod">
          <ac:chgData name="Burger, Hayden (LT)" userId="654cac10-ddb7-4ccd-a1b5-7e6a83ea2586" providerId="ADAL" clId="{F358761B-8B95-4378-BE80-FD366951D8B6}" dt="2024-03-15T19:32:12.946" v="1285" actId="1076"/>
          <ac:grpSpMkLst>
            <pc:docMk/>
            <pc:sldMk cId="55758333" sldId="304"/>
            <ac:grpSpMk id="12" creationId="{F9AEC0D5-259B-9D26-19D3-584DEC72CD43}"/>
          </ac:grpSpMkLst>
        </pc:grpChg>
      </pc:sldChg>
      <pc:sldChg chg="addSp delSp modSp add mod">
        <pc:chgData name="Burger, Hayden (LT)" userId="654cac10-ddb7-4ccd-a1b5-7e6a83ea2586" providerId="ADAL" clId="{F358761B-8B95-4378-BE80-FD366951D8B6}" dt="2024-03-15T19:41:30.283" v="1337" actId="207"/>
        <pc:sldMkLst>
          <pc:docMk/>
          <pc:sldMk cId="521651186" sldId="305"/>
        </pc:sldMkLst>
        <pc:spChg chg="add mod">
          <ac:chgData name="Burger, Hayden (LT)" userId="654cac10-ddb7-4ccd-a1b5-7e6a83ea2586" providerId="ADAL" clId="{F358761B-8B95-4378-BE80-FD366951D8B6}" dt="2024-03-15T19:37:56.071" v="1294" actId="339"/>
          <ac:spMkLst>
            <pc:docMk/>
            <pc:sldMk cId="521651186" sldId="305"/>
            <ac:spMk id="14" creationId="{B599EB7F-5216-DB83-FD53-BEC13473833B}"/>
          </ac:spMkLst>
        </pc:spChg>
        <pc:spChg chg="add mod">
          <ac:chgData name="Burger, Hayden (LT)" userId="654cac10-ddb7-4ccd-a1b5-7e6a83ea2586" providerId="ADAL" clId="{F358761B-8B95-4378-BE80-FD366951D8B6}" dt="2024-03-15T19:41:30.283" v="1337" actId="207"/>
          <ac:spMkLst>
            <pc:docMk/>
            <pc:sldMk cId="521651186" sldId="305"/>
            <ac:spMk id="15" creationId="{216528A8-9CDE-66BB-6B42-01DEA8EC4613}"/>
          </ac:spMkLst>
        </pc:spChg>
        <pc:picChg chg="del">
          <ac:chgData name="Burger, Hayden (LT)" userId="654cac10-ddb7-4ccd-a1b5-7e6a83ea2586" providerId="ADAL" clId="{F358761B-8B95-4378-BE80-FD366951D8B6}" dt="2024-03-15T19:35:29.481" v="1288" actId="478"/>
          <ac:picMkLst>
            <pc:docMk/>
            <pc:sldMk cId="521651186" sldId="305"/>
            <ac:picMk id="6146" creationId="{3D0AF391-12FE-490F-4142-8FA2D28BC11F}"/>
          </ac:picMkLst>
        </pc:picChg>
      </pc:sldChg>
    </pc:docChg>
  </pc:docChgLst>
  <pc:docChgLst>
    <pc:chgData name="Burger, Hayden (LT)" userId="S::hayden.burger@nps.edu::654cac10-ddb7-4ccd-a1b5-7e6a83ea2586" providerId="AD" clId="Web-{DCFB3A21-9671-6C61-C63B-9A5C6A2D8CB9}"/>
    <pc:docChg chg="mod modSld">
      <pc:chgData name="Burger, Hayden (LT)" userId="S::hayden.burger@nps.edu::654cac10-ddb7-4ccd-a1b5-7e6a83ea2586" providerId="AD" clId="Web-{DCFB3A21-9671-6C61-C63B-9A5C6A2D8CB9}" dt="2024-03-12T03:56:28.559" v="293" actId="20577"/>
      <pc:docMkLst>
        <pc:docMk/>
      </pc:docMkLst>
      <pc:sldChg chg="modCm">
        <pc:chgData name="Burger, Hayden (LT)" userId="S::hayden.burger@nps.edu::654cac10-ddb7-4ccd-a1b5-7e6a83ea2586" providerId="AD" clId="Web-{DCFB3A21-9671-6C61-C63B-9A5C6A2D8CB9}" dt="2024-03-12T03:05:34.100" v="1"/>
        <pc:sldMkLst>
          <pc:docMk/>
          <pc:sldMk cId="3988546874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Burger, Hayden (LT)" userId="S::hayden.burger@nps.edu::654cac10-ddb7-4ccd-a1b5-7e6a83ea2586" providerId="AD" clId="Web-{DCFB3A21-9671-6C61-C63B-9A5C6A2D8CB9}" dt="2024-03-12T03:05:34.100" v="1"/>
              <pc2:cmMkLst xmlns:pc2="http://schemas.microsoft.com/office/powerpoint/2019/9/main/command">
                <pc:docMk/>
                <pc:sldMk cId="3988546874" sldId="257"/>
                <pc2:cmMk id="{06407378-C448-49C6-9473-4B612F5D14E2}"/>
              </pc2:cmMkLst>
              <pc226:cmRplyChg chg="add">
                <pc226:chgData name="Burger, Hayden (LT)" userId="S::hayden.burger@nps.edu::654cac10-ddb7-4ccd-a1b5-7e6a83ea2586" providerId="AD" clId="Web-{DCFB3A21-9671-6C61-C63B-9A5C6A2D8CB9}" dt="2024-03-12T03:05:34.100" v="1"/>
                <pc2:cmRplyMkLst xmlns:pc2="http://schemas.microsoft.com/office/powerpoint/2019/9/main/command">
                  <pc:docMk/>
                  <pc:sldMk cId="3988546874" sldId="257"/>
                  <pc2:cmMk id="{06407378-C448-49C6-9473-4B612F5D14E2}"/>
                  <pc2:cmRplyMk id="{B5E2B525-C3CD-4719-B977-ACED146E8D94}"/>
                </pc2:cmRplyMkLst>
              </pc226:cmRplyChg>
            </pc226:cmChg>
          </p:ext>
        </pc:extLst>
      </pc:sldChg>
      <pc:sldChg chg="modSp addCm modCm">
        <pc:chgData name="Burger, Hayden (LT)" userId="S::hayden.burger@nps.edu::654cac10-ddb7-4ccd-a1b5-7e6a83ea2586" providerId="AD" clId="Web-{DCFB3A21-9671-6C61-C63B-9A5C6A2D8CB9}" dt="2024-03-12T03:56:28.559" v="293" actId="20577"/>
        <pc:sldMkLst>
          <pc:docMk/>
          <pc:sldMk cId="764105666" sldId="258"/>
        </pc:sldMkLst>
        <pc:spChg chg="mod">
          <ac:chgData name="Burger, Hayden (LT)" userId="S::hayden.burger@nps.edu::654cac10-ddb7-4ccd-a1b5-7e6a83ea2586" providerId="AD" clId="Web-{DCFB3A21-9671-6C61-C63B-9A5C6A2D8CB9}" dt="2024-03-12T03:56:28.559" v="293" actId="20577"/>
          <ac:spMkLst>
            <pc:docMk/>
            <pc:sldMk cId="764105666" sldId="258"/>
            <ac:spMk id="3" creationId="{7A704F05-4FD8-9317-9AF0-C216C46BE30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urger, Hayden (LT)" userId="S::hayden.burger@nps.edu::654cac10-ddb7-4ccd-a1b5-7e6a83ea2586" providerId="AD" clId="Web-{DCFB3A21-9671-6C61-C63B-9A5C6A2D8CB9}" dt="2024-03-12T03:55:05.792" v="267"/>
              <pc2:cmMkLst xmlns:pc2="http://schemas.microsoft.com/office/powerpoint/2019/9/main/command">
                <pc:docMk/>
                <pc:sldMk cId="764105666" sldId="258"/>
                <pc2:cmMk id="{56BB5316-8BEF-41E2-BC05-F0E49F37FFF7}"/>
              </pc2:cmMkLst>
            </pc226:cmChg>
            <pc226:cmChg xmlns:pc226="http://schemas.microsoft.com/office/powerpoint/2022/06/main/command" chg="add mod">
              <pc226:chgData name="Burger, Hayden (LT)" userId="S::hayden.burger@nps.edu::654cac10-ddb7-4ccd-a1b5-7e6a83ea2586" providerId="AD" clId="Web-{DCFB3A21-9671-6C61-C63B-9A5C6A2D8CB9}" dt="2024-03-12T03:56:28.559" v="293" actId="20577"/>
              <pc2:cmMkLst xmlns:pc2="http://schemas.microsoft.com/office/powerpoint/2019/9/main/command">
                <pc:docMk/>
                <pc:sldMk cId="764105666" sldId="258"/>
                <pc2:cmMk id="{9CAB9E3C-F852-4448-86A3-F87D619F905A}"/>
              </pc2:cmMkLst>
            </pc226:cmChg>
            <pc226:cmChg xmlns:pc226="http://schemas.microsoft.com/office/powerpoint/2022/06/main/command" chg="add mod">
              <pc226:chgData name="Burger, Hayden (LT)" userId="S::hayden.burger@nps.edu::654cac10-ddb7-4ccd-a1b5-7e6a83ea2586" providerId="AD" clId="Web-{DCFB3A21-9671-6C61-C63B-9A5C6A2D8CB9}" dt="2024-03-12T03:56:28.559" v="293" actId="20577"/>
              <pc2:cmMkLst xmlns:pc2="http://schemas.microsoft.com/office/powerpoint/2019/9/main/command">
                <pc:docMk/>
                <pc:sldMk cId="764105666" sldId="258"/>
                <pc2:cmMk id="{077290C0-D232-44D4-8A8B-8B6D01BBE0AF}"/>
              </pc2:cmMkLst>
            </pc226:cmChg>
          </p:ext>
        </pc:extLst>
      </pc:sldChg>
    </pc:docChg>
  </pc:docChgLst>
  <pc:docChgLst>
    <pc:chgData name="Desroches, Corinne (LT)" userId="S::corinne.desroches@nps.edu::ecb41c9f-2550-4b1c-8db2-e3ec2bb69d51" providerId="AD" clId="Web-{733585E0-5AA1-AAF7-E97E-D6C07166AF94}"/>
    <pc:docChg chg="addSld delSld modSld sldOrd">
      <pc:chgData name="Desroches, Corinne (LT)" userId="S::corinne.desroches@nps.edu::ecb41c9f-2550-4b1c-8db2-e3ec2bb69d51" providerId="AD" clId="Web-{733585E0-5AA1-AAF7-E97E-D6C07166AF94}" dt="2024-03-14T17:27:19.083" v="8"/>
      <pc:docMkLst>
        <pc:docMk/>
      </pc:docMkLst>
      <pc:sldChg chg="delSp add replId">
        <pc:chgData name="Desroches, Corinne (LT)" userId="S::corinne.desroches@nps.edu::ecb41c9f-2550-4b1c-8db2-e3ec2bb69d51" providerId="AD" clId="Web-{733585E0-5AA1-AAF7-E97E-D6C07166AF94}" dt="2024-03-14T17:14:58.547" v="1"/>
        <pc:sldMkLst>
          <pc:docMk/>
          <pc:sldMk cId="2597530764" sldId="289"/>
        </pc:sldMkLst>
        <pc:picChg chg="del">
          <ac:chgData name="Desroches, Corinne (LT)" userId="S::corinne.desroches@nps.edu::ecb41c9f-2550-4b1c-8db2-e3ec2bb69d51" providerId="AD" clId="Web-{733585E0-5AA1-AAF7-E97E-D6C07166AF94}" dt="2024-03-14T17:14:58.547" v="1"/>
          <ac:picMkLst>
            <pc:docMk/>
            <pc:sldMk cId="2597530764" sldId="289"/>
            <ac:picMk id="3" creationId="{EA1637CB-0EB3-5DA2-0018-3B5EAD9FD846}"/>
          </ac:picMkLst>
        </pc:picChg>
      </pc:sldChg>
      <pc:sldChg chg="addSp delSp add del ord">
        <pc:chgData name="Desroches, Corinne (LT)" userId="S::corinne.desroches@nps.edu::ecb41c9f-2550-4b1c-8db2-e3ec2bb69d51" providerId="AD" clId="Web-{733585E0-5AA1-AAF7-E97E-D6C07166AF94}" dt="2024-03-14T17:27:19.083" v="8"/>
        <pc:sldMkLst>
          <pc:docMk/>
          <pc:sldMk cId="1972673046" sldId="290"/>
        </pc:sldMkLst>
        <pc:spChg chg="add del">
          <ac:chgData name="Desroches, Corinne (LT)" userId="S::corinne.desroches@nps.edu::ecb41c9f-2550-4b1c-8db2-e3ec2bb69d51" providerId="AD" clId="Web-{733585E0-5AA1-AAF7-E97E-D6C07166AF94}" dt="2024-03-14T17:22:57.888" v="6"/>
          <ac:spMkLst>
            <pc:docMk/>
            <pc:sldMk cId="1972673046" sldId="290"/>
            <ac:spMk id="2" creationId="{8720BA91-3BAD-883E-A86D-4025929B771A}"/>
          </ac:spMkLst>
        </pc:spChg>
      </pc:sldChg>
      <pc:sldChg chg="add">
        <pc:chgData name="Desroches, Corinne (LT)" userId="S::corinne.desroches@nps.edu::ecb41c9f-2550-4b1c-8db2-e3ec2bb69d51" providerId="AD" clId="Web-{733585E0-5AA1-AAF7-E97E-D6C07166AF94}" dt="2024-03-14T17:20:09.228" v="4"/>
        <pc:sldMkLst>
          <pc:docMk/>
          <pc:sldMk cId="3883361774" sldId="291"/>
        </pc:sldMkLst>
      </pc:sldChg>
      <pc:sldChg chg="add">
        <pc:chgData name="Desroches, Corinne (LT)" userId="S::corinne.desroches@nps.edu::ecb41c9f-2550-4b1c-8db2-e3ec2bb69d51" providerId="AD" clId="Web-{733585E0-5AA1-AAF7-E97E-D6C07166AF94}" dt="2024-03-14T17:26:12.097" v="7"/>
        <pc:sldMkLst>
          <pc:docMk/>
          <pc:sldMk cId="732918470" sldId="292"/>
        </pc:sldMkLst>
      </pc:sldChg>
    </pc:docChg>
  </pc:docChgLst>
</pc:chgInfo>
</file>

<file path=ppt/comments/modernComment_101_EDBC65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407378-C448-49C6-9473-4B612F5D14E2}" authorId="{4E546B47-6BDC-EFAF-E0A2-25DA90E43048}" created="2024-03-05T23:43:38.376">
    <pc:sldMkLst xmlns:pc="http://schemas.microsoft.com/office/powerpoint/2013/main/command">
      <pc:docMk/>
      <pc:sldMk cId="3988546874" sldId="257"/>
    </pc:sldMkLst>
    <p188:replyLst>
      <p188:reply id="{B5E2B525-C3CD-4719-B977-ACED146E8D94}" authorId="{DDF384FE-B5C9-6707-C77A-2AF0AD7BDE7D}" created="2024-03-12T03:05:34.100">
        <p188:txBody>
          <a:bodyPr/>
          <a:lstStyle/>
          <a:p>
            <a:r>
              <a:rPr lang="en-US"/>
              <a:t>maybe add something like Pokemon - Pokémon is a contracted romanization of the Japanese brand Pocket Monsters (ポケットモンスター, Poketto Monsutā),
lol just a thought to showcase the etymology of the word</a:t>
            </a:r>
          </a:p>
        </p188:txBody>
      </p188:reply>
    </p188:replyLst>
    <p188:txBody>
      <a:bodyPr/>
      <a:lstStyle/>
      <a:p>
        <a:r>
          <a:rPr lang="en-US"/>
          <a:t>–Clearly define and explain the problem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0830D3-6AB2-4CA2-AA7F-1CD49196C560}" type="doc">
      <dgm:prSet loTypeId="urn:microsoft.com/office/officeart/2005/8/layout/funnel1" loCatId="process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7723A3-6214-4D31-BF81-DF8FCA2CB455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050"/>
            <a:t>Moveset.csv - </a:t>
          </a:r>
          <a:r>
            <a:rPr lang="en-US" sz="1050" err="1"/>
            <a:t>AMoveset_df</a:t>
          </a:r>
          <a:endParaRPr lang="en-US" sz="1050"/>
        </a:p>
      </dgm:t>
    </dgm:pt>
    <dgm:pt modelId="{F82D2901-F886-4B70-8F97-F709E443D452}" type="parTrans" cxnId="{10A4C1E4-A808-47F8-A839-06811BE318B9}">
      <dgm:prSet/>
      <dgm:spPr/>
      <dgm:t>
        <a:bodyPr/>
        <a:lstStyle/>
        <a:p>
          <a:endParaRPr lang="en-US"/>
        </a:p>
      </dgm:t>
    </dgm:pt>
    <dgm:pt modelId="{49EDB9A2-9D15-4B9D-9326-FEE002541FEF}" type="sibTrans" cxnId="{10A4C1E4-A808-47F8-A839-06811BE318B9}">
      <dgm:prSet/>
      <dgm:spPr/>
      <dgm:t>
        <a:bodyPr/>
        <a:lstStyle/>
        <a:p>
          <a:endParaRPr lang="en-US"/>
        </a:p>
      </dgm:t>
    </dgm:pt>
    <dgm:pt modelId="{3C994ED2-0D63-4543-AE06-D845AAA2DDFA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000"/>
            <a:t>Moveset_per_pokemon.csv - L1_moves_df</a:t>
          </a:r>
        </a:p>
      </dgm:t>
    </dgm:pt>
    <dgm:pt modelId="{55572F4C-DAD1-45CF-8636-A79C5A53884D}" type="parTrans" cxnId="{BB4F79B1-0BF5-4F36-BE6A-47AD2814CF8D}">
      <dgm:prSet/>
      <dgm:spPr/>
      <dgm:t>
        <a:bodyPr/>
        <a:lstStyle/>
        <a:p>
          <a:endParaRPr lang="en-US"/>
        </a:p>
      </dgm:t>
    </dgm:pt>
    <dgm:pt modelId="{612BE4EE-80DC-4D90-A912-B54919314A92}" type="sibTrans" cxnId="{BB4F79B1-0BF5-4F36-BE6A-47AD2814CF8D}">
      <dgm:prSet/>
      <dgm:spPr/>
      <dgm:t>
        <a:bodyPr/>
        <a:lstStyle/>
        <a:p>
          <a:endParaRPr lang="en-US"/>
        </a:p>
      </dgm:t>
    </dgm:pt>
    <dgm:pt modelId="{42CF4532-B9B2-42ED-8D72-4D5B3BCF6D46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000"/>
            <a:t>MovesetGen1.xlsx -BMoveset_df</a:t>
          </a:r>
        </a:p>
      </dgm:t>
    </dgm:pt>
    <dgm:pt modelId="{D28F9C2D-9943-4779-9C36-1BBBA1683B20}" type="parTrans" cxnId="{BA0400DB-F2FD-482A-8951-EEDAFC76F778}">
      <dgm:prSet/>
      <dgm:spPr/>
      <dgm:t>
        <a:bodyPr/>
        <a:lstStyle/>
        <a:p>
          <a:endParaRPr lang="en-US"/>
        </a:p>
      </dgm:t>
    </dgm:pt>
    <dgm:pt modelId="{424DF277-C166-4845-91D6-EA10868589E9}" type="sibTrans" cxnId="{BA0400DB-F2FD-482A-8951-EEDAFC76F778}">
      <dgm:prSet/>
      <dgm:spPr/>
      <dgm:t>
        <a:bodyPr/>
        <a:lstStyle/>
        <a:p>
          <a:endParaRPr lang="en-US"/>
        </a:p>
      </dgm:t>
    </dgm:pt>
    <dgm:pt modelId="{9AE510B6-7183-48AC-A661-FD6A85A13BB1}">
      <dgm:prSet phldrT="[Text]"/>
      <dgm:spPr/>
      <dgm:t>
        <a:bodyPr/>
        <a:lstStyle/>
        <a:p>
          <a:r>
            <a:rPr lang="en-US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Merged_moves_df</a:t>
          </a:r>
        </a:p>
      </dgm:t>
    </dgm:pt>
    <dgm:pt modelId="{1D92861E-C4BE-4FCC-8384-79F72C9E10B2}" type="parTrans" cxnId="{92AED2EA-41B0-4D30-8F9C-2A3E5FAF98C0}">
      <dgm:prSet/>
      <dgm:spPr/>
      <dgm:t>
        <a:bodyPr/>
        <a:lstStyle/>
        <a:p>
          <a:endParaRPr lang="en-US"/>
        </a:p>
      </dgm:t>
    </dgm:pt>
    <dgm:pt modelId="{988CDC6F-BF4F-4651-8043-EA1C6B12BD68}" type="sibTrans" cxnId="{92AED2EA-41B0-4D30-8F9C-2A3E5FAF98C0}">
      <dgm:prSet/>
      <dgm:spPr/>
      <dgm:t>
        <a:bodyPr/>
        <a:lstStyle/>
        <a:p>
          <a:endParaRPr lang="en-US"/>
        </a:p>
      </dgm:t>
    </dgm:pt>
    <dgm:pt modelId="{07FC8FE4-4375-4625-AFB1-1B7FD116764A}" type="pres">
      <dgm:prSet presAssocID="{EC0830D3-6AB2-4CA2-AA7F-1CD49196C560}" presName="Name0" presStyleCnt="0">
        <dgm:presLayoutVars>
          <dgm:chMax val="4"/>
          <dgm:resizeHandles val="exact"/>
        </dgm:presLayoutVars>
      </dgm:prSet>
      <dgm:spPr/>
    </dgm:pt>
    <dgm:pt modelId="{152077AA-D1B8-41C1-AD22-4C829447A671}" type="pres">
      <dgm:prSet presAssocID="{EC0830D3-6AB2-4CA2-AA7F-1CD49196C560}" presName="ellipse" presStyleLbl="trBgShp" presStyleIdx="0" presStyleCnt="1"/>
      <dgm:spPr/>
    </dgm:pt>
    <dgm:pt modelId="{AE3CEAAD-AF81-4C88-A6DF-3A887DB24C2B}" type="pres">
      <dgm:prSet presAssocID="{EC0830D3-6AB2-4CA2-AA7F-1CD49196C560}" presName="arrow1" presStyleLbl="fgShp" presStyleIdx="0" presStyleCnt="1"/>
      <dgm:spPr>
        <a:solidFill>
          <a:schemeClr val="tx1"/>
        </a:solidFill>
      </dgm:spPr>
    </dgm:pt>
    <dgm:pt modelId="{6E2FB4E1-D65D-4112-8492-0B344CD46604}" type="pres">
      <dgm:prSet presAssocID="{EC0830D3-6AB2-4CA2-AA7F-1CD49196C560}" presName="rectangle" presStyleLbl="revTx" presStyleIdx="0" presStyleCnt="1">
        <dgm:presLayoutVars>
          <dgm:bulletEnabled val="1"/>
        </dgm:presLayoutVars>
      </dgm:prSet>
      <dgm:spPr/>
    </dgm:pt>
    <dgm:pt modelId="{E05CAE8D-BC95-4C8D-9D81-23397FF69542}" type="pres">
      <dgm:prSet presAssocID="{3C994ED2-0D63-4543-AE06-D845AAA2DDFA}" presName="item1" presStyleLbl="node1" presStyleIdx="0" presStyleCnt="3">
        <dgm:presLayoutVars>
          <dgm:bulletEnabled val="1"/>
        </dgm:presLayoutVars>
      </dgm:prSet>
      <dgm:spPr/>
    </dgm:pt>
    <dgm:pt modelId="{12D4DDB8-9BE9-4D7E-8F6B-66A8DD878A5F}" type="pres">
      <dgm:prSet presAssocID="{42CF4532-B9B2-42ED-8D72-4D5B3BCF6D46}" presName="item2" presStyleLbl="node1" presStyleIdx="1" presStyleCnt="3" custScaleX="123686" custScaleY="128390">
        <dgm:presLayoutVars>
          <dgm:bulletEnabled val="1"/>
        </dgm:presLayoutVars>
      </dgm:prSet>
      <dgm:spPr/>
    </dgm:pt>
    <dgm:pt modelId="{C601889A-925F-4BE5-8971-7787D5FF03FD}" type="pres">
      <dgm:prSet presAssocID="{9AE510B6-7183-48AC-A661-FD6A85A13BB1}" presName="item3" presStyleLbl="node1" presStyleIdx="2" presStyleCnt="3" custScaleX="123341" custScaleY="129919">
        <dgm:presLayoutVars>
          <dgm:bulletEnabled val="1"/>
        </dgm:presLayoutVars>
      </dgm:prSet>
      <dgm:spPr/>
    </dgm:pt>
    <dgm:pt modelId="{6D0B3B0F-6882-4B72-93BA-6845D1023763}" type="pres">
      <dgm:prSet presAssocID="{EC0830D3-6AB2-4CA2-AA7F-1CD49196C560}" presName="funnel" presStyleLbl="trAlignAcc1" presStyleIdx="0" presStyleCnt="1"/>
      <dgm:spPr/>
    </dgm:pt>
  </dgm:ptLst>
  <dgm:cxnLst>
    <dgm:cxn modelId="{5061C527-FD54-4A59-86E4-CA890F461253}" type="presOf" srcId="{42CF4532-B9B2-42ED-8D72-4D5B3BCF6D46}" destId="{E05CAE8D-BC95-4C8D-9D81-23397FF69542}" srcOrd="0" destOrd="0" presId="urn:microsoft.com/office/officeart/2005/8/layout/funnel1"/>
    <dgm:cxn modelId="{54904583-FECF-489B-9D90-F9D021543BD3}" type="presOf" srcId="{717723A3-6214-4D31-BF81-DF8FCA2CB455}" destId="{C601889A-925F-4BE5-8971-7787D5FF03FD}" srcOrd="0" destOrd="0" presId="urn:microsoft.com/office/officeart/2005/8/layout/funnel1"/>
    <dgm:cxn modelId="{BB4F79B1-0BF5-4F36-BE6A-47AD2814CF8D}" srcId="{EC0830D3-6AB2-4CA2-AA7F-1CD49196C560}" destId="{3C994ED2-0D63-4543-AE06-D845AAA2DDFA}" srcOrd="1" destOrd="0" parTransId="{55572F4C-DAD1-45CF-8636-A79C5A53884D}" sibTransId="{612BE4EE-80DC-4D90-A912-B54919314A92}"/>
    <dgm:cxn modelId="{A309EEBB-AEB2-4429-AD54-40735D10AB8F}" type="presOf" srcId="{EC0830D3-6AB2-4CA2-AA7F-1CD49196C560}" destId="{07FC8FE4-4375-4625-AFB1-1B7FD116764A}" srcOrd="0" destOrd="0" presId="urn:microsoft.com/office/officeart/2005/8/layout/funnel1"/>
    <dgm:cxn modelId="{F33E62D5-C2F9-44D0-BDB8-A1514C069D32}" type="presOf" srcId="{3C994ED2-0D63-4543-AE06-D845AAA2DDFA}" destId="{12D4DDB8-9BE9-4D7E-8F6B-66A8DD878A5F}" srcOrd="0" destOrd="0" presId="urn:microsoft.com/office/officeart/2005/8/layout/funnel1"/>
    <dgm:cxn modelId="{BA0400DB-F2FD-482A-8951-EEDAFC76F778}" srcId="{EC0830D3-6AB2-4CA2-AA7F-1CD49196C560}" destId="{42CF4532-B9B2-42ED-8D72-4D5B3BCF6D46}" srcOrd="2" destOrd="0" parTransId="{D28F9C2D-9943-4779-9C36-1BBBA1683B20}" sibTransId="{424DF277-C166-4845-91D6-EA10868589E9}"/>
    <dgm:cxn modelId="{10A4C1E4-A808-47F8-A839-06811BE318B9}" srcId="{EC0830D3-6AB2-4CA2-AA7F-1CD49196C560}" destId="{717723A3-6214-4D31-BF81-DF8FCA2CB455}" srcOrd="0" destOrd="0" parTransId="{F82D2901-F886-4B70-8F97-F709E443D452}" sibTransId="{49EDB9A2-9D15-4B9D-9326-FEE002541FEF}"/>
    <dgm:cxn modelId="{92AED2EA-41B0-4D30-8F9C-2A3E5FAF98C0}" srcId="{EC0830D3-6AB2-4CA2-AA7F-1CD49196C560}" destId="{9AE510B6-7183-48AC-A661-FD6A85A13BB1}" srcOrd="3" destOrd="0" parTransId="{1D92861E-C4BE-4FCC-8384-79F72C9E10B2}" sibTransId="{988CDC6F-BF4F-4651-8043-EA1C6B12BD68}"/>
    <dgm:cxn modelId="{D924CCF8-3AFF-4F80-ABED-7520CB7D46AB}" type="presOf" srcId="{9AE510B6-7183-48AC-A661-FD6A85A13BB1}" destId="{6E2FB4E1-D65D-4112-8492-0B344CD46604}" srcOrd="0" destOrd="0" presId="urn:microsoft.com/office/officeart/2005/8/layout/funnel1"/>
    <dgm:cxn modelId="{101924AC-6A26-48D9-9718-3ABDFCB86738}" type="presParOf" srcId="{07FC8FE4-4375-4625-AFB1-1B7FD116764A}" destId="{152077AA-D1B8-41C1-AD22-4C829447A671}" srcOrd="0" destOrd="0" presId="urn:microsoft.com/office/officeart/2005/8/layout/funnel1"/>
    <dgm:cxn modelId="{3E84F58D-A8F0-469E-9176-6C00FCCA6324}" type="presParOf" srcId="{07FC8FE4-4375-4625-AFB1-1B7FD116764A}" destId="{AE3CEAAD-AF81-4C88-A6DF-3A887DB24C2B}" srcOrd="1" destOrd="0" presId="urn:microsoft.com/office/officeart/2005/8/layout/funnel1"/>
    <dgm:cxn modelId="{00B5A368-4FAD-4DDA-8BD2-48DD5A75F627}" type="presParOf" srcId="{07FC8FE4-4375-4625-AFB1-1B7FD116764A}" destId="{6E2FB4E1-D65D-4112-8492-0B344CD46604}" srcOrd="2" destOrd="0" presId="urn:microsoft.com/office/officeart/2005/8/layout/funnel1"/>
    <dgm:cxn modelId="{976212D7-4FBB-4A88-AF1C-6EBF273E359F}" type="presParOf" srcId="{07FC8FE4-4375-4625-AFB1-1B7FD116764A}" destId="{E05CAE8D-BC95-4C8D-9D81-23397FF69542}" srcOrd="3" destOrd="0" presId="urn:microsoft.com/office/officeart/2005/8/layout/funnel1"/>
    <dgm:cxn modelId="{6BEC6038-7329-44B4-A367-AEE106F51916}" type="presParOf" srcId="{07FC8FE4-4375-4625-AFB1-1B7FD116764A}" destId="{12D4DDB8-9BE9-4D7E-8F6B-66A8DD878A5F}" srcOrd="4" destOrd="0" presId="urn:microsoft.com/office/officeart/2005/8/layout/funnel1"/>
    <dgm:cxn modelId="{B86EDB44-66AD-4605-BC5B-91838D86078E}" type="presParOf" srcId="{07FC8FE4-4375-4625-AFB1-1B7FD116764A}" destId="{C601889A-925F-4BE5-8971-7787D5FF03FD}" srcOrd="5" destOrd="0" presId="urn:microsoft.com/office/officeart/2005/8/layout/funnel1"/>
    <dgm:cxn modelId="{0B822F93-ACEA-497A-A627-2D588FD2772C}" type="presParOf" srcId="{07FC8FE4-4375-4625-AFB1-1B7FD116764A}" destId="{6D0B3B0F-6882-4B72-93BA-6845D102376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302BCC-2C59-4CAD-BE1A-F9947229A4E5}" type="doc">
      <dgm:prSet loTypeId="urn:microsoft.com/office/officeart/2005/8/layout/cycle1" loCatId="cycle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E45E207-9881-48A3-BF09-258744D0F796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Format strings</a:t>
          </a:r>
        </a:p>
      </dgm:t>
    </dgm:pt>
    <dgm:pt modelId="{8102F26A-180C-4996-9C35-F808BBCEB99A}" type="parTrans" cxnId="{8B476141-1502-4E51-BE13-889908035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04FC206-38DA-494F-87F4-CB25500E627A}" type="sibTrans" cxnId="{8B476141-1502-4E51-BE13-889908035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6313A5E-9DDB-45A3-AA4F-69EB7BD71ED6}">
      <dgm:prSet phldrT="[Text]" custT="1"/>
      <dgm:spPr/>
      <dgm:t>
        <a:bodyPr/>
        <a:lstStyle/>
        <a:p>
          <a:r>
            <a:rPr lang="en-US" sz="2000">
              <a:solidFill>
                <a:schemeClr val="bg1"/>
              </a:solidFill>
            </a:rPr>
            <a:t>Type cast columns</a:t>
          </a:r>
        </a:p>
      </dgm:t>
    </dgm:pt>
    <dgm:pt modelId="{8FA53BB8-28ED-493E-A6FF-E3E044A1D7DC}" type="parTrans" cxnId="{B3233CE3-20A9-42A1-9F76-598540C739C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5E360EA-452D-4052-82E8-315FC9CDB7EB}" type="sibTrans" cxnId="{B3233CE3-20A9-42A1-9F76-598540C739C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7A616EF-F5EF-40FD-A00B-97C0F9350C53}">
      <dgm:prSet phldrT="[Text]" custT="1"/>
      <dgm:spPr/>
      <dgm:t>
        <a:bodyPr/>
        <a:lstStyle/>
        <a:p>
          <a:r>
            <a:rPr lang="en-US" sz="2000">
              <a:solidFill>
                <a:schemeClr val="bg1"/>
              </a:solidFill>
            </a:rPr>
            <a:t>Fix </a:t>
          </a:r>
        </a:p>
        <a:p>
          <a:r>
            <a:rPr lang="en-US" sz="2000">
              <a:solidFill>
                <a:schemeClr val="bg1"/>
              </a:solidFill>
            </a:rPr>
            <a:t>discrepancies</a:t>
          </a:r>
        </a:p>
      </dgm:t>
    </dgm:pt>
    <dgm:pt modelId="{E9ACBD11-1259-407B-BB89-618D37C31B25}" type="parTrans" cxnId="{B815DB6B-BD9A-48F1-A1E1-D7319002F4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D6991E-F300-4A65-8BC8-8047657D0185}" type="sibTrans" cxnId="{B815DB6B-BD9A-48F1-A1E1-D7319002F4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83CD65A-AB57-4BAD-ADD1-F6399A61EE06}">
      <dgm:prSet phldrT="[Text]" custT="1"/>
      <dgm:spPr/>
      <dgm:t>
        <a:bodyPr/>
        <a:lstStyle/>
        <a:p>
          <a:r>
            <a:rPr lang="en-US" sz="2000">
              <a:solidFill>
                <a:schemeClr val="bg1"/>
              </a:solidFill>
            </a:rPr>
            <a:t>Reindex </a:t>
          </a:r>
          <a:r>
            <a:rPr lang="en-US" sz="2000" err="1">
              <a:solidFill>
                <a:schemeClr val="bg1"/>
              </a:solidFill>
            </a:rPr>
            <a:t>Dataframe</a:t>
          </a:r>
          <a:endParaRPr lang="en-US" sz="2000">
            <a:solidFill>
              <a:schemeClr val="bg1"/>
            </a:solidFill>
          </a:endParaRPr>
        </a:p>
      </dgm:t>
    </dgm:pt>
    <dgm:pt modelId="{4EB65268-A268-46BC-B718-5074012C5402}" type="parTrans" cxnId="{68732B10-DAB7-41B2-AAFB-6C3B22D5119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0F9C8D8-42E2-44C1-8C3A-6C2E930214AB}" type="sibTrans" cxnId="{68732B10-DAB7-41B2-AAFB-6C3B22D5119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8EA74CA-4A6A-4704-A3E9-E6A1995D991C}">
      <dgm:prSet phldrT="[Text]" custT="1"/>
      <dgm:spPr/>
      <dgm:t>
        <a:bodyPr/>
        <a:lstStyle/>
        <a:p>
          <a:r>
            <a:rPr lang="en-US" sz="2000">
              <a:solidFill>
                <a:schemeClr val="bg1"/>
              </a:solidFill>
            </a:rPr>
            <a:t>Read in data</a:t>
          </a:r>
        </a:p>
      </dgm:t>
    </dgm:pt>
    <dgm:pt modelId="{484B8A28-ACCE-49B5-B036-28F39F105399}" type="parTrans" cxnId="{3746C6BC-DE9F-4758-BEB3-FE247276EE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35AF99-954D-4B5B-9C07-8644D9F75CC9}" type="sibTrans" cxnId="{3746C6BC-DE9F-4758-BEB3-FE247276EE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F58D35C-1E40-4217-B7BB-A465CC585CD7}" type="pres">
      <dgm:prSet presAssocID="{4D302BCC-2C59-4CAD-BE1A-F9947229A4E5}" presName="cycle" presStyleCnt="0">
        <dgm:presLayoutVars>
          <dgm:dir/>
          <dgm:resizeHandles val="exact"/>
        </dgm:presLayoutVars>
      </dgm:prSet>
      <dgm:spPr/>
    </dgm:pt>
    <dgm:pt modelId="{8C82514B-38E5-496D-B677-84F315FD7587}" type="pres">
      <dgm:prSet presAssocID="{5E45E207-9881-48A3-BF09-258744D0F796}" presName="dummy" presStyleCnt="0"/>
      <dgm:spPr/>
    </dgm:pt>
    <dgm:pt modelId="{F134DA79-DF94-4247-AF4D-AF52DFBA8563}" type="pres">
      <dgm:prSet presAssocID="{5E45E207-9881-48A3-BF09-258744D0F796}" presName="node" presStyleLbl="revTx" presStyleIdx="0" presStyleCnt="5">
        <dgm:presLayoutVars>
          <dgm:bulletEnabled val="1"/>
        </dgm:presLayoutVars>
      </dgm:prSet>
      <dgm:spPr/>
    </dgm:pt>
    <dgm:pt modelId="{88B4764B-B24D-44B0-8E95-A7DC75FCE937}" type="pres">
      <dgm:prSet presAssocID="{404FC206-38DA-494F-87F4-CB25500E627A}" presName="sibTrans" presStyleLbl="node1" presStyleIdx="0" presStyleCnt="5"/>
      <dgm:spPr/>
    </dgm:pt>
    <dgm:pt modelId="{1CCEFA27-A336-4F94-934D-A8047496EA08}" type="pres">
      <dgm:prSet presAssocID="{A6313A5E-9DDB-45A3-AA4F-69EB7BD71ED6}" presName="dummy" presStyleCnt="0"/>
      <dgm:spPr/>
    </dgm:pt>
    <dgm:pt modelId="{2A3B0BC3-8492-4078-9083-A0386FDABBB6}" type="pres">
      <dgm:prSet presAssocID="{A6313A5E-9DDB-45A3-AA4F-69EB7BD71ED6}" presName="node" presStyleLbl="revTx" presStyleIdx="1" presStyleCnt="5" custScaleX="151019">
        <dgm:presLayoutVars>
          <dgm:bulletEnabled val="1"/>
        </dgm:presLayoutVars>
      </dgm:prSet>
      <dgm:spPr/>
    </dgm:pt>
    <dgm:pt modelId="{501C4B19-20B7-4243-A81F-100456CC4774}" type="pres">
      <dgm:prSet presAssocID="{45E360EA-452D-4052-82E8-315FC9CDB7EB}" presName="sibTrans" presStyleLbl="node1" presStyleIdx="1" presStyleCnt="5"/>
      <dgm:spPr/>
    </dgm:pt>
    <dgm:pt modelId="{2325F817-EDE8-487A-B717-07F0FEFD4616}" type="pres">
      <dgm:prSet presAssocID="{37A616EF-F5EF-40FD-A00B-97C0F9350C53}" presName="dummy" presStyleCnt="0"/>
      <dgm:spPr/>
    </dgm:pt>
    <dgm:pt modelId="{CCBC1D37-8703-4A18-A844-0280167F8F7B}" type="pres">
      <dgm:prSet presAssocID="{37A616EF-F5EF-40FD-A00B-97C0F9350C53}" presName="node" presStyleLbl="revTx" presStyleIdx="2" presStyleCnt="5" custScaleX="175443">
        <dgm:presLayoutVars>
          <dgm:bulletEnabled val="1"/>
        </dgm:presLayoutVars>
      </dgm:prSet>
      <dgm:spPr/>
    </dgm:pt>
    <dgm:pt modelId="{6336F98F-8AEB-4F2E-AC2C-298027876108}" type="pres">
      <dgm:prSet presAssocID="{96D6991E-F300-4A65-8BC8-8047657D0185}" presName="sibTrans" presStyleLbl="node1" presStyleIdx="2" presStyleCnt="5"/>
      <dgm:spPr/>
    </dgm:pt>
    <dgm:pt modelId="{97E018F7-D64B-4962-BB73-ABE681C3EDBD}" type="pres">
      <dgm:prSet presAssocID="{F83CD65A-AB57-4BAD-ADD1-F6399A61EE06}" presName="dummy" presStyleCnt="0"/>
      <dgm:spPr/>
    </dgm:pt>
    <dgm:pt modelId="{651CC5B8-D7F0-4A8A-BFE5-2F8CAF44872C}" type="pres">
      <dgm:prSet presAssocID="{F83CD65A-AB57-4BAD-ADD1-F6399A61EE06}" presName="node" presStyleLbl="revTx" presStyleIdx="3" presStyleCnt="5" custScaleX="184383">
        <dgm:presLayoutVars>
          <dgm:bulletEnabled val="1"/>
        </dgm:presLayoutVars>
      </dgm:prSet>
      <dgm:spPr/>
    </dgm:pt>
    <dgm:pt modelId="{FF61312F-F28F-42EF-8F94-9BD258F56381}" type="pres">
      <dgm:prSet presAssocID="{70F9C8D8-42E2-44C1-8C3A-6C2E930214AB}" presName="sibTrans" presStyleLbl="node1" presStyleIdx="3" presStyleCnt="5"/>
      <dgm:spPr/>
    </dgm:pt>
    <dgm:pt modelId="{713AADDB-A825-453E-B2ED-57C8988FADDA}" type="pres">
      <dgm:prSet presAssocID="{D8EA74CA-4A6A-4704-A3E9-E6A1995D991C}" presName="dummy" presStyleCnt="0"/>
      <dgm:spPr/>
    </dgm:pt>
    <dgm:pt modelId="{376CFD9B-8DC7-42FA-B6FB-B254C602CCD9}" type="pres">
      <dgm:prSet presAssocID="{D8EA74CA-4A6A-4704-A3E9-E6A1995D991C}" presName="node" presStyleLbl="revTx" presStyleIdx="4" presStyleCnt="5">
        <dgm:presLayoutVars>
          <dgm:bulletEnabled val="1"/>
        </dgm:presLayoutVars>
      </dgm:prSet>
      <dgm:spPr/>
    </dgm:pt>
    <dgm:pt modelId="{96D43A54-F3E3-405B-B44E-9A8D042259E4}" type="pres">
      <dgm:prSet presAssocID="{4B35AF99-954D-4B5B-9C07-8644D9F75CC9}" presName="sibTrans" presStyleLbl="node1" presStyleIdx="4" presStyleCnt="5"/>
      <dgm:spPr/>
    </dgm:pt>
  </dgm:ptLst>
  <dgm:cxnLst>
    <dgm:cxn modelId="{68732B10-DAB7-41B2-AAFB-6C3B22D51191}" srcId="{4D302BCC-2C59-4CAD-BE1A-F9947229A4E5}" destId="{F83CD65A-AB57-4BAD-ADD1-F6399A61EE06}" srcOrd="3" destOrd="0" parTransId="{4EB65268-A268-46BC-B718-5074012C5402}" sibTransId="{70F9C8D8-42E2-44C1-8C3A-6C2E930214AB}"/>
    <dgm:cxn modelId="{8E233C3F-4DD3-4135-ACCF-65B0F9F43B02}" type="presOf" srcId="{37A616EF-F5EF-40FD-A00B-97C0F9350C53}" destId="{CCBC1D37-8703-4A18-A844-0280167F8F7B}" srcOrd="0" destOrd="0" presId="urn:microsoft.com/office/officeart/2005/8/layout/cycle1"/>
    <dgm:cxn modelId="{8B476141-1502-4E51-BE13-88990803528A}" srcId="{4D302BCC-2C59-4CAD-BE1A-F9947229A4E5}" destId="{5E45E207-9881-48A3-BF09-258744D0F796}" srcOrd="0" destOrd="0" parTransId="{8102F26A-180C-4996-9C35-F808BBCEB99A}" sibTransId="{404FC206-38DA-494F-87F4-CB25500E627A}"/>
    <dgm:cxn modelId="{2B27A549-63DE-4BB2-9BCF-1566D9BACC69}" type="presOf" srcId="{5E45E207-9881-48A3-BF09-258744D0F796}" destId="{F134DA79-DF94-4247-AF4D-AF52DFBA8563}" srcOrd="0" destOrd="0" presId="urn:microsoft.com/office/officeart/2005/8/layout/cycle1"/>
    <dgm:cxn modelId="{B815DB6B-BD9A-48F1-A1E1-D7319002F469}" srcId="{4D302BCC-2C59-4CAD-BE1A-F9947229A4E5}" destId="{37A616EF-F5EF-40FD-A00B-97C0F9350C53}" srcOrd="2" destOrd="0" parTransId="{E9ACBD11-1259-407B-BB89-618D37C31B25}" sibTransId="{96D6991E-F300-4A65-8BC8-8047657D0185}"/>
    <dgm:cxn modelId="{4F08A26C-53B5-4C00-ADE2-250779358786}" type="presOf" srcId="{4D302BCC-2C59-4CAD-BE1A-F9947229A4E5}" destId="{6F58D35C-1E40-4217-B7BB-A465CC585CD7}" srcOrd="0" destOrd="0" presId="urn:microsoft.com/office/officeart/2005/8/layout/cycle1"/>
    <dgm:cxn modelId="{DD32D771-9A04-4E77-AF36-1101244451AC}" type="presOf" srcId="{96D6991E-F300-4A65-8BC8-8047657D0185}" destId="{6336F98F-8AEB-4F2E-AC2C-298027876108}" srcOrd="0" destOrd="0" presId="urn:microsoft.com/office/officeart/2005/8/layout/cycle1"/>
    <dgm:cxn modelId="{4FB8BDB8-4258-458A-8805-6B3DA595DEE4}" type="presOf" srcId="{45E360EA-452D-4052-82E8-315FC9CDB7EB}" destId="{501C4B19-20B7-4243-A81F-100456CC4774}" srcOrd="0" destOrd="0" presId="urn:microsoft.com/office/officeart/2005/8/layout/cycle1"/>
    <dgm:cxn modelId="{3746C6BC-DE9F-4758-BEB3-FE247276EE66}" srcId="{4D302BCC-2C59-4CAD-BE1A-F9947229A4E5}" destId="{D8EA74CA-4A6A-4704-A3E9-E6A1995D991C}" srcOrd="4" destOrd="0" parTransId="{484B8A28-ACCE-49B5-B036-28F39F105399}" sibTransId="{4B35AF99-954D-4B5B-9C07-8644D9F75CC9}"/>
    <dgm:cxn modelId="{D2A6CDBC-70A5-42B9-BFD4-C620F7032CB4}" type="presOf" srcId="{D8EA74CA-4A6A-4704-A3E9-E6A1995D991C}" destId="{376CFD9B-8DC7-42FA-B6FB-B254C602CCD9}" srcOrd="0" destOrd="0" presId="urn:microsoft.com/office/officeart/2005/8/layout/cycle1"/>
    <dgm:cxn modelId="{35F1ECCB-2B85-495E-998D-2ADCA421FDA8}" type="presOf" srcId="{4B35AF99-954D-4B5B-9C07-8644D9F75CC9}" destId="{96D43A54-F3E3-405B-B44E-9A8D042259E4}" srcOrd="0" destOrd="0" presId="urn:microsoft.com/office/officeart/2005/8/layout/cycle1"/>
    <dgm:cxn modelId="{B3233CE3-20A9-42A1-9F76-598540C739C4}" srcId="{4D302BCC-2C59-4CAD-BE1A-F9947229A4E5}" destId="{A6313A5E-9DDB-45A3-AA4F-69EB7BD71ED6}" srcOrd="1" destOrd="0" parTransId="{8FA53BB8-28ED-493E-A6FF-E3E044A1D7DC}" sibTransId="{45E360EA-452D-4052-82E8-315FC9CDB7EB}"/>
    <dgm:cxn modelId="{1B9B24E5-9FFF-49D7-B1A1-8C356892B82A}" type="presOf" srcId="{70F9C8D8-42E2-44C1-8C3A-6C2E930214AB}" destId="{FF61312F-F28F-42EF-8F94-9BD258F56381}" srcOrd="0" destOrd="0" presId="urn:microsoft.com/office/officeart/2005/8/layout/cycle1"/>
    <dgm:cxn modelId="{B9A9D5EC-9955-44B9-8C13-ECA2AF8CFC3B}" type="presOf" srcId="{404FC206-38DA-494F-87F4-CB25500E627A}" destId="{88B4764B-B24D-44B0-8E95-A7DC75FCE937}" srcOrd="0" destOrd="0" presId="urn:microsoft.com/office/officeart/2005/8/layout/cycle1"/>
    <dgm:cxn modelId="{AA6157EE-7128-4E97-9576-042E08259FBD}" type="presOf" srcId="{F83CD65A-AB57-4BAD-ADD1-F6399A61EE06}" destId="{651CC5B8-D7F0-4A8A-BFE5-2F8CAF44872C}" srcOrd="0" destOrd="0" presId="urn:microsoft.com/office/officeart/2005/8/layout/cycle1"/>
    <dgm:cxn modelId="{5B9CCEF8-F641-4F38-A67E-9EC1933844B7}" type="presOf" srcId="{A6313A5E-9DDB-45A3-AA4F-69EB7BD71ED6}" destId="{2A3B0BC3-8492-4078-9083-A0386FDABBB6}" srcOrd="0" destOrd="0" presId="urn:microsoft.com/office/officeart/2005/8/layout/cycle1"/>
    <dgm:cxn modelId="{C915AF85-E1EF-4C08-9707-AE96C7477C1D}" type="presParOf" srcId="{6F58D35C-1E40-4217-B7BB-A465CC585CD7}" destId="{8C82514B-38E5-496D-B677-84F315FD7587}" srcOrd="0" destOrd="0" presId="urn:microsoft.com/office/officeart/2005/8/layout/cycle1"/>
    <dgm:cxn modelId="{3AF98615-6B1E-4C4E-93FD-172CA7402BCD}" type="presParOf" srcId="{6F58D35C-1E40-4217-B7BB-A465CC585CD7}" destId="{F134DA79-DF94-4247-AF4D-AF52DFBA8563}" srcOrd="1" destOrd="0" presId="urn:microsoft.com/office/officeart/2005/8/layout/cycle1"/>
    <dgm:cxn modelId="{E8E88F8C-D054-4016-ACB2-3A5BC520722E}" type="presParOf" srcId="{6F58D35C-1E40-4217-B7BB-A465CC585CD7}" destId="{88B4764B-B24D-44B0-8E95-A7DC75FCE937}" srcOrd="2" destOrd="0" presId="urn:microsoft.com/office/officeart/2005/8/layout/cycle1"/>
    <dgm:cxn modelId="{678E9150-AFD9-40FB-8EE6-215119787BBD}" type="presParOf" srcId="{6F58D35C-1E40-4217-B7BB-A465CC585CD7}" destId="{1CCEFA27-A336-4F94-934D-A8047496EA08}" srcOrd="3" destOrd="0" presId="urn:microsoft.com/office/officeart/2005/8/layout/cycle1"/>
    <dgm:cxn modelId="{DF98D6D8-AB39-48B8-8F5C-FCA4B8A67DC5}" type="presParOf" srcId="{6F58D35C-1E40-4217-B7BB-A465CC585CD7}" destId="{2A3B0BC3-8492-4078-9083-A0386FDABBB6}" srcOrd="4" destOrd="0" presId="urn:microsoft.com/office/officeart/2005/8/layout/cycle1"/>
    <dgm:cxn modelId="{255EE473-7F9B-4C3A-B16A-FF24A0E22211}" type="presParOf" srcId="{6F58D35C-1E40-4217-B7BB-A465CC585CD7}" destId="{501C4B19-20B7-4243-A81F-100456CC4774}" srcOrd="5" destOrd="0" presId="urn:microsoft.com/office/officeart/2005/8/layout/cycle1"/>
    <dgm:cxn modelId="{D307FEB7-E235-4A2D-A023-C6268E1B9060}" type="presParOf" srcId="{6F58D35C-1E40-4217-B7BB-A465CC585CD7}" destId="{2325F817-EDE8-487A-B717-07F0FEFD4616}" srcOrd="6" destOrd="0" presId="urn:microsoft.com/office/officeart/2005/8/layout/cycle1"/>
    <dgm:cxn modelId="{694AFCB3-D168-4083-B867-D017209B176D}" type="presParOf" srcId="{6F58D35C-1E40-4217-B7BB-A465CC585CD7}" destId="{CCBC1D37-8703-4A18-A844-0280167F8F7B}" srcOrd="7" destOrd="0" presId="urn:microsoft.com/office/officeart/2005/8/layout/cycle1"/>
    <dgm:cxn modelId="{ADDCE887-3ACE-4E0C-B751-6168C63BFACD}" type="presParOf" srcId="{6F58D35C-1E40-4217-B7BB-A465CC585CD7}" destId="{6336F98F-8AEB-4F2E-AC2C-298027876108}" srcOrd="8" destOrd="0" presId="urn:microsoft.com/office/officeart/2005/8/layout/cycle1"/>
    <dgm:cxn modelId="{98583650-3E78-44A9-BBCC-8080E1CB7BED}" type="presParOf" srcId="{6F58D35C-1E40-4217-B7BB-A465CC585CD7}" destId="{97E018F7-D64B-4962-BB73-ABE681C3EDBD}" srcOrd="9" destOrd="0" presId="urn:microsoft.com/office/officeart/2005/8/layout/cycle1"/>
    <dgm:cxn modelId="{4ADF59CD-BB32-458F-B6BC-B3FB5F963199}" type="presParOf" srcId="{6F58D35C-1E40-4217-B7BB-A465CC585CD7}" destId="{651CC5B8-D7F0-4A8A-BFE5-2F8CAF44872C}" srcOrd="10" destOrd="0" presId="urn:microsoft.com/office/officeart/2005/8/layout/cycle1"/>
    <dgm:cxn modelId="{CB4331B0-0014-4A7E-B9F9-B1B49AE69AB5}" type="presParOf" srcId="{6F58D35C-1E40-4217-B7BB-A465CC585CD7}" destId="{FF61312F-F28F-42EF-8F94-9BD258F56381}" srcOrd="11" destOrd="0" presId="urn:microsoft.com/office/officeart/2005/8/layout/cycle1"/>
    <dgm:cxn modelId="{A40AD24B-9FF3-49AD-92B0-6C28F165C93C}" type="presParOf" srcId="{6F58D35C-1E40-4217-B7BB-A465CC585CD7}" destId="{713AADDB-A825-453E-B2ED-57C8988FADDA}" srcOrd="12" destOrd="0" presId="urn:microsoft.com/office/officeart/2005/8/layout/cycle1"/>
    <dgm:cxn modelId="{BDF476C3-6DA4-4833-A8E2-014FCE3A0D5D}" type="presParOf" srcId="{6F58D35C-1E40-4217-B7BB-A465CC585CD7}" destId="{376CFD9B-8DC7-42FA-B6FB-B254C602CCD9}" srcOrd="13" destOrd="0" presId="urn:microsoft.com/office/officeart/2005/8/layout/cycle1"/>
    <dgm:cxn modelId="{14B86091-675E-4319-B091-80EFE38E9FB5}" type="presParOf" srcId="{6F58D35C-1E40-4217-B7BB-A465CC585CD7}" destId="{96D43A54-F3E3-405B-B44E-9A8D042259E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077AA-D1B8-41C1-AD22-4C829447A671}">
      <dsp:nvSpPr>
        <dsp:cNvPr id="0" name=""/>
        <dsp:cNvSpPr/>
      </dsp:nvSpPr>
      <dsp:spPr>
        <a:xfrm>
          <a:off x="906971" y="391731"/>
          <a:ext cx="3314428" cy="115105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3CEAAD-AF81-4C88-A6DF-3A887DB24C2B}">
      <dsp:nvSpPr>
        <dsp:cNvPr id="0" name=""/>
        <dsp:cNvSpPr/>
      </dsp:nvSpPr>
      <dsp:spPr>
        <a:xfrm>
          <a:off x="2248158" y="3210280"/>
          <a:ext cx="642331" cy="411091"/>
        </a:xfrm>
        <a:prstGeom prst="downArrow">
          <a:avLst/>
        </a:prstGeom>
        <a:solidFill>
          <a:schemeClr val="tx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2FB4E1-D65D-4112-8492-0B344CD46604}">
      <dsp:nvSpPr>
        <dsp:cNvPr id="0" name=""/>
        <dsp:cNvSpPr/>
      </dsp:nvSpPr>
      <dsp:spPr>
        <a:xfrm>
          <a:off x="1027729" y="3539154"/>
          <a:ext cx="3083189" cy="7707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Merged_moves_df</a:t>
          </a:r>
        </a:p>
      </dsp:txBody>
      <dsp:txXfrm>
        <a:off x="1027729" y="3539154"/>
        <a:ext cx="3083189" cy="770797"/>
      </dsp:txXfrm>
    </dsp:sp>
    <dsp:sp modelId="{E05CAE8D-BC95-4C8D-9D81-23397FF69542}">
      <dsp:nvSpPr>
        <dsp:cNvPr id="0" name=""/>
        <dsp:cNvSpPr/>
      </dsp:nvSpPr>
      <dsp:spPr>
        <a:xfrm>
          <a:off x="2111984" y="1631687"/>
          <a:ext cx="1156196" cy="115619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MovesetGen1.xlsx -BMoveset_df</a:t>
          </a:r>
        </a:p>
      </dsp:txBody>
      <dsp:txXfrm>
        <a:off x="2281305" y="1801008"/>
        <a:ext cx="817554" cy="817554"/>
      </dsp:txXfrm>
    </dsp:sp>
    <dsp:sp modelId="{12D4DDB8-9BE9-4D7E-8F6B-66A8DD878A5F}">
      <dsp:nvSpPr>
        <dsp:cNvPr id="0" name=""/>
        <dsp:cNvSpPr/>
      </dsp:nvSpPr>
      <dsp:spPr>
        <a:xfrm>
          <a:off x="1147733" y="600162"/>
          <a:ext cx="1430052" cy="1484440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Moveset_per_pokemon.csv - L1_moves_df</a:t>
          </a:r>
        </a:p>
      </dsp:txBody>
      <dsp:txXfrm>
        <a:off x="1357159" y="817553"/>
        <a:ext cx="1011200" cy="1049658"/>
      </dsp:txXfrm>
    </dsp:sp>
    <dsp:sp modelId="{C601889A-925F-4BE5-8971-7787D5FF03FD}">
      <dsp:nvSpPr>
        <dsp:cNvPr id="0" name=""/>
        <dsp:cNvSpPr/>
      </dsp:nvSpPr>
      <dsp:spPr>
        <a:xfrm>
          <a:off x="2331617" y="311780"/>
          <a:ext cx="1426063" cy="1502118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Moveset.csv - </a:t>
          </a:r>
          <a:r>
            <a:rPr lang="en-US" sz="1050" kern="1200" err="1"/>
            <a:t>AMoveset_df</a:t>
          </a:r>
          <a:endParaRPr lang="en-US" sz="1050" kern="1200"/>
        </a:p>
      </dsp:txBody>
      <dsp:txXfrm>
        <a:off x="2540459" y="531760"/>
        <a:ext cx="1008379" cy="1062158"/>
      </dsp:txXfrm>
    </dsp:sp>
    <dsp:sp modelId="{6D0B3B0F-6882-4B72-93BA-6845D1023763}">
      <dsp:nvSpPr>
        <dsp:cNvPr id="0" name=""/>
        <dsp:cNvSpPr/>
      </dsp:nvSpPr>
      <dsp:spPr>
        <a:xfrm>
          <a:off x="770797" y="250419"/>
          <a:ext cx="3597054" cy="287764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4DA79-DF94-4247-AF4D-AF52DFBA8563}">
      <dsp:nvSpPr>
        <dsp:cNvPr id="0" name=""/>
        <dsp:cNvSpPr/>
      </dsp:nvSpPr>
      <dsp:spPr>
        <a:xfrm>
          <a:off x="3424322" y="24894"/>
          <a:ext cx="863628" cy="86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Format strings</a:t>
          </a:r>
        </a:p>
      </dsp:txBody>
      <dsp:txXfrm>
        <a:off x="3424322" y="24894"/>
        <a:ext cx="863628" cy="863628"/>
      </dsp:txXfrm>
    </dsp:sp>
    <dsp:sp modelId="{88B4764B-B24D-44B0-8E95-A7DC75FCE937}">
      <dsp:nvSpPr>
        <dsp:cNvPr id="0" name=""/>
        <dsp:cNvSpPr/>
      </dsp:nvSpPr>
      <dsp:spPr>
        <a:xfrm>
          <a:off x="1388276" y="-628"/>
          <a:ext cx="3243633" cy="3243633"/>
        </a:xfrm>
        <a:prstGeom prst="circularArrow">
          <a:avLst>
            <a:gd name="adj1" fmla="val 5192"/>
            <a:gd name="adj2" fmla="val 335315"/>
            <a:gd name="adj3" fmla="val 21295680"/>
            <a:gd name="adj4" fmla="val 19764102"/>
            <a:gd name="adj5" fmla="val 605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3B0BC3-8492-4078-9083-A0386FDABBB6}">
      <dsp:nvSpPr>
        <dsp:cNvPr id="0" name=""/>
        <dsp:cNvSpPr/>
      </dsp:nvSpPr>
      <dsp:spPr>
        <a:xfrm>
          <a:off x="3726898" y="1634165"/>
          <a:ext cx="1304242" cy="86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Type cast columns</a:t>
          </a:r>
        </a:p>
      </dsp:txBody>
      <dsp:txXfrm>
        <a:off x="3726898" y="1634165"/>
        <a:ext cx="1304242" cy="863628"/>
      </dsp:txXfrm>
    </dsp:sp>
    <dsp:sp modelId="{501C4B19-20B7-4243-A81F-100456CC4774}">
      <dsp:nvSpPr>
        <dsp:cNvPr id="0" name=""/>
        <dsp:cNvSpPr/>
      </dsp:nvSpPr>
      <dsp:spPr>
        <a:xfrm>
          <a:off x="1388276" y="-628"/>
          <a:ext cx="3243633" cy="3243633"/>
        </a:xfrm>
        <a:prstGeom prst="circularArrow">
          <a:avLst>
            <a:gd name="adj1" fmla="val 5192"/>
            <a:gd name="adj2" fmla="val 335315"/>
            <a:gd name="adj3" fmla="val 3159212"/>
            <a:gd name="adj4" fmla="val 2251113"/>
            <a:gd name="adj5" fmla="val 605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CBC1D37-8703-4A18-A844-0280167F8F7B}">
      <dsp:nvSpPr>
        <dsp:cNvPr id="0" name=""/>
        <dsp:cNvSpPr/>
      </dsp:nvSpPr>
      <dsp:spPr>
        <a:xfrm>
          <a:off x="2252505" y="2628748"/>
          <a:ext cx="1515175" cy="86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Fix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discrepancies</a:t>
          </a:r>
        </a:p>
      </dsp:txBody>
      <dsp:txXfrm>
        <a:off x="2252505" y="2628748"/>
        <a:ext cx="1515175" cy="863628"/>
      </dsp:txXfrm>
    </dsp:sp>
    <dsp:sp modelId="{6336F98F-8AEB-4F2E-AC2C-298027876108}">
      <dsp:nvSpPr>
        <dsp:cNvPr id="0" name=""/>
        <dsp:cNvSpPr/>
      </dsp:nvSpPr>
      <dsp:spPr>
        <a:xfrm>
          <a:off x="1388276" y="-628"/>
          <a:ext cx="3243633" cy="3243633"/>
        </a:xfrm>
        <a:prstGeom prst="circularArrow">
          <a:avLst>
            <a:gd name="adj1" fmla="val 5192"/>
            <a:gd name="adj2" fmla="val 335315"/>
            <a:gd name="adj3" fmla="val 8213573"/>
            <a:gd name="adj4" fmla="val 7305474"/>
            <a:gd name="adj5" fmla="val 605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1CC5B8-D7F0-4A8A-BFE5-2F8CAF44872C}">
      <dsp:nvSpPr>
        <dsp:cNvPr id="0" name=""/>
        <dsp:cNvSpPr/>
      </dsp:nvSpPr>
      <dsp:spPr>
        <a:xfrm>
          <a:off x="844974" y="1634165"/>
          <a:ext cx="1592383" cy="86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Reindex </a:t>
          </a:r>
          <a:r>
            <a:rPr lang="en-US" sz="2000" kern="1200" err="1">
              <a:solidFill>
                <a:schemeClr val="bg1"/>
              </a:solidFill>
            </a:rPr>
            <a:t>Dataframe</a:t>
          </a:r>
          <a:endParaRPr lang="en-US" sz="2000" kern="1200">
            <a:solidFill>
              <a:schemeClr val="bg1"/>
            </a:solidFill>
          </a:endParaRPr>
        </a:p>
      </dsp:txBody>
      <dsp:txXfrm>
        <a:off x="844974" y="1634165"/>
        <a:ext cx="1592383" cy="863628"/>
      </dsp:txXfrm>
    </dsp:sp>
    <dsp:sp modelId="{FF61312F-F28F-42EF-8F94-9BD258F56381}">
      <dsp:nvSpPr>
        <dsp:cNvPr id="0" name=""/>
        <dsp:cNvSpPr/>
      </dsp:nvSpPr>
      <dsp:spPr>
        <a:xfrm>
          <a:off x="1388276" y="-628"/>
          <a:ext cx="3243633" cy="3243633"/>
        </a:xfrm>
        <a:prstGeom prst="circularArrow">
          <a:avLst>
            <a:gd name="adj1" fmla="val 5192"/>
            <a:gd name="adj2" fmla="val 335315"/>
            <a:gd name="adj3" fmla="val 12300583"/>
            <a:gd name="adj4" fmla="val 10769005"/>
            <a:gd name="adj5" fmla="val 605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6CFD9B-8DC7-42FA-B6FB-B254C602CCD9}">
      <dsp:nvSpPr>
        <dsp:cNvPr id="0" name=""/>
        <dsp:cNvSpPr/>
      </dsp:nvSpPr>
      <dsp:spPr>
        <a:xfrm>
          <a:off x="1732235" y="24894"/>
          <a:ext cx="863628" cy="86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Read in data</a:t>
          </a:r>
        </a:p>
      </dsp:txBody>
      <dsp:txXfrm>
        <a:off x="1732235" y="24894"/>
        <a:ext cx="863628" cy="863628"/>
      </dsp:txXfrm>
    </dsp:sp>
    <dsp:sp modelId="{96D43A54-F3E3-405B-B44E-9A8D042259E4}">
      <dsp:nvSpPr>
        <dsp:cNvPr id="0" name=""/>
        <dsp:cNvSpPr/>
      </dsp:nvSpPr>
      <dsp:spPr>
        <a:xfrm>
          <a:off x="1388276" y="-628"/>
          <a:ext cx="3243633" cy="3243633"/>
        </a:xfrm>
        <a:prstGeom prst="circularArrow">
          <a:avLst>
            <a:gd name="adj1" fmla="val 5192"/>
            <a:gd name="adj2" fmla="val 335315"/>
            <a:gd name="adj3" fmla="val 16868206"/>
            <a:gd name="adj4" fmla="val 15196480"/>
            <a:gd name="adj5" fmla="val 605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4T16:52:02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4T16:52:02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BB355-D48D-4538-B7B8-031016C58CAA}" type="datetimeFigureOut"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DDEFD-6FC1-4EBF-B846-49572CE0E4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AFC08-EC01-0D9A-EB33-07142580D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ABEC3-6617-928B-0F36-49A02BD7A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3BED9-BC60-C8F7-5058-4D356AE3B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/>
              <a:t>-Clearly define and explain the problem</a:t>
            </a:r>
          </a:p>
          <a:p>
            <a:pPr lvl="0"/>
            <a:r>
              <a:rPr lang="en-US" sz="1200"/>
              <a:t>-Description of data source(s) and curation process(es)</a:t>
            </a:r>
          </a:p>
          <a:p>
            <a:pPr lvl="0"/>
            <a:r>
              <a:rPr lang="en-US" sz="1200"/>
              <a:t>-Proper explanation of the technique/analysis methods applied to the problem</a:t>
            </a:r>
          </a:p>
          <a:p>
            <a:pPr lvl="0"/>
            <a:r>
              <a:rPr lang="en-US" sz="1200"/>
              <a:t>-Effective explanation of computational approach (i.e. code review)</a:t>
            </a:r>
          </a:p>
          <a:p>
            <a:pPr lvl="0"/>
            <a:r>
              <a:rPr lang="en-US" sz="1200"/>
              <a:t>-Accurately and effectively presents and visualizes results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8087-2D1B-7848-B80D-3EF810B70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0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2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57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17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85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14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19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3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69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56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2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type?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53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3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51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46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18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36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3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52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41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633E0-7BA8-4586-5118-2B2E1657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B8E55-8518-AF34-00A3-5DF605F02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963A6-2D02-4AB7-4AB4-828B5193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9C229-EF7A-7BD4-EA61-2ED5E3C83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54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1025 </a:t>
            </a:r>
            <a:r>
              <a:rPr lang="en-US" err="1"/>
              <a:t>pokemon</a:t>
            </a:r>
            <a:endParaRPr lang="en-US"/>
          </a:p>
          <a:p>
            <a:r>
              <a:rPr lang="en-US"/>
              <a:t>9 generations</a:t>
            </a:r>
          </a:p>
          <a:p>
            <a:r>
              <a:rPr lang="en-US"/>
              <a:t>19 types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What is a Generation?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72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A350-481B-DB7C-A76D-200F8C99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F1ADC-BB7E-4F8B-1DC5-30D3E9E5B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BB6E7-7806-2E8C-27CE-93EB16213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132C-E9E2-6DB5-9DC8-982BD1D32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78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A350-481B-DB7C-A76D-200F8C99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F1ADC-BB7E-4F8B-1DC5-30D3E9E5B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BB6E7-7806-2E8C-27CE-93EB16213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132C-E9E2-6DB5-9DC8-982BD1D32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26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A350-481B-DB7C-A76D-200F8C99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F1ADC-BB7E-4F8B-1DC5-30D3E9E5B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BB6E7-7806-2E8C-27CE-93EB16213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132C-E9E2-6DB5-9DC8-982BD1D32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35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A350-481B-DB7C-A76D-200F8C99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F1ADC-BB7E-4F8B-1DC5-30D3E9E5B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BB6E7-7806-2E8C-27CE-93EB16213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132C-E9E2-6DB5-9DC8-982BD1D32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78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A350-481B-DB7C-A76D-200F8C99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F1ADC-BB7E-4F8B-1DC5-30D3E9E5B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BB6E7-7806-2E8C-27CE-93EB16213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132C-E9E2-6DB5-9DC8-982BD1D32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37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A350-481B-DB7C-A76D-200F8C99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F1ADC-BB7E-4F8B-1DC5-30D3E9E5B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BB6E7-7806-2E8C-27CE-93EB16213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132C-E9E2-6DB5-9DC8-982BD1D32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3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A350-481B-DB7C-A76D-200F8C99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F1ADC-BB7E-4F8B-1DC5-30D3E9E5B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BB6E7-7806-2E8C-27CE-93EB16213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132C-E9E2-6DB5-9DC8-982BD1D32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8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A350-481B-DB7C-A76D-200F8C99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F1ADC-BB7E-4F8B-1DC5-30D3E9E5B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BB6E7-7806-2E8C-27CE-93EB16213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132C-E9E2-6DB5-9DC8-982BD1D32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16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10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5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49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3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D6C6-CE8C-CA83-5528-1766E46D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11E70-E132-E40D-1F52-4178CC8E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E4A16-1031-77B2-6E5B-FE1C3AEE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5AE1-DE83-E251-7DED-086EF2B0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DDEFD-6FC1-4EBF-B846-49572CE0E4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0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CF3F-C261-4352-8C56-DD21056D527E}" type="datetime1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1C94-5FBE-428F-BA10-F985D9B340F0}" type="datetime1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5AC45-7B9D-43BF-8582-33A62C828168}" type="datetime1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4DAA-769E-4E3E-9697-168B68064A0F}" type="datetime1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A12C5-2675-4475-A486-615535B01E76}" type="datetime1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64F1-43BB-4D28-A44F-DF836D6E9D84}" type="datetime1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AAA3-0B0C-4A18-89DF-8EB5C4BCEC14}" type="datetime1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6322-F152-47E0-B681-08F245C99C5B}" type="datetime1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6774-8806-4FF5-82AF-D5FC7A1E9206}" type="datetime1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2E08-9DCC-41C8-BF15-7019B8007F15}" type="datetime1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C8C8-F9DC-4D26-A721-3F44BDA839B8}" type="datetime1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27794-8EEE-4AF6-B3D1-6F9CB2593772}" type="datetime1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782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Congenial Black" panose="02000503040000020004" pitchFamily="2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10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EDBC653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1.xml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customXml" Target="../ink/ink2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501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rebii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https/pokemondb.net/move/generation/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3D329-636D-FE5B-74A0-ADF5ED881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22387E8-E852-9820-44D3-F32391C20BD3}"/>
              </a:ext>
            </a:extLst>
          </p:cNvPr>
          <p:cNvSpPr/>
          <p:nvPr/>
        </p:nvSpPr>
        <p:spPr>
          <a:xfrm>
            <a:off x="-8193861" y="-32639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3C094F-8434-A428-3CFC-E8415770C2F3}"/>
              </a:ext>
            </a:extLst>
          </p:cNvPr>
          <p:cNvSpPr/>
          <p:nvPr/>
        </p:nvSpPr>
        <p:spPr>
          <a:xfrm>
            <a:off x="-9169873" y="-32893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B7AD6-72F9-1CFA-663B-F15EBD25C156}"/>
              </a:ext>
            </a:extLst>
          </p:cNvPr>
          <p:cNvSpPr txBox="1"/>
          <p:nvPr/>
        </p:nvSpPr>
        <p:spPr>
          <a:xfrm rot="16200000">
            <a:off x="1816812" y="29126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005030400000200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A5B06-9EEC-6949-D567-0FA44343A7CB}"/>
              </a:ext>
            </a:extLst>
          </p:cNvPr>
          <p:cNvSpPr txBox="1"/>
          <p:nvPr/>
        </p:nvSpPr>
        <p:spPr>
          <a:xfrm rot="16200000">
            <a:off x="1278949" y="29750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005030400000200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AC6272-772E-17CC-B75A-27B38694B259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2D8AC-8307-F0B7-51EC-EE5519B990DA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005030400000200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3527E9-D16A-B839-41D1-C60B846983E1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genial Black" panose="0200050304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8F4D2-D307-CF45-9CC4-ADE644CC4EAE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00503040000020004" pitchFamily="2" charset="0"/>
              </a:rPr>
              <a:t>The Results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79BA579-8500-0C77-7C9F-5AF703BC6047}"/>
              </a:ext>
            </a:extLst>
          </p:cNvPr>
          <p:cNvSpPr txBox="1">
            <a:spLocks/>
          </p:cNvSpPr>
          <p:nvPr/>
        </p:nvSpPr>
        <p:spPr>
          <a:xfrm>
            <a:off x="4508205" y="1084521"/>
            <a:ext cx="7017487" cy="1973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Congenial Black" panose="02000503040000020004" pitchFamily="2" charset="0"/>
                <a:ea typeface="Calibri Light"/>
                <a:cs typeface="Calibri Light"/>
              </a:rPr>
              <a:t>Near-Peer Combat Simulation</a:t>
            </a:r>
            <a:endParaRPr lang="en-US" b="1">
              <a:latin typeface="Congenial Black" panose="02000503040000020004" pitchFamily="2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104D1B-6585-764B-B95D-749D8CC5DDFA}"/>
              </a:ext>
            </a:extLst>
          </p:cNvPr>
          <p:cNvSpPr txBox="1">
            <a:spLocks/>
          </p:cNvSpPr>
          <p:nvPr/>
        </p:nvSpPr>
        <p:spPr>
          <a:xfrm>
            <a:off x="4508205" y="4458231"/>
            <a:ext cx="7017487" cy="136841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latin typeface="Congenial Black" panose="02000503040000020004" pitchFamily="2" charset="0"/>
              </a:rPr>
              <a:t>Hayden Burger</a:t>
            </a:r>
            <a:br>
              <a:rPr lang="en-US" b="1">
                <a:latin typeface="Congenial Black" panose="02000503040000020004" pitchFamily="2" charset="0"/>
              </a:rPr>
            </a:br>
            <a:r>
              <a:rPr lang="en-US" b="1">
                <a:latin typeface="Congenial Black" panose="02000503040000020004" pitchFamily="2" charset="0"/>
              </a:rPr>
              <a:t>Corinne </a:t>
            </a:r>
            <a:r>
              <a:rPr lang="en-US" b="1" err="1">
                <a:latin typeface="Congenial Black" panose="02000503040000020004" pitchFamily="2" charset="0"/>
              </a:rPr>
              <a:t>Desroches</a:t>
            </a:r>
            <a:br>
              <a:rPr lang="en-US" b="1">
                <a:latin typeface="Congenial Black" panose="02000503040000020004" pitchFamily="2" charset="0"/>
              </a:rPr>
            </a:br>
            <a:r>
              <a:rPr lang="en-US" b="1">
                <a:latin typeface="Congenial Black" panose="02000503040000020004" pitchFamily="2" charset="0"/>
              </a:rPr>
              <a:t>David Lee</a:t>
            </a:r>
            <a:br>
              <a:rPr lang="en-US" b="1">
                <a:latin typeface="Congenial Black" panose="02000503040000020004" pitchFamily="2" charset="0"/>
              </a:rPr>
            </a:br>
            <a:r>
              <a:rPr lang="en-US" b="1">
                <a:latin typeface="Congenial Black" panose="02000503040000020004" pitchFamily="2" charset="0"/>
                <a:ea typeface="Calibri"/>
                <a:cs typeface="Calibri"/>
              </a:rPr>
              <a:t>John Tyler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DBA9C-F2FD-AA9B-223D-B40FE5FB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26885D1-C326-4ECA-7FA3-A47BB5FF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467" y="1555716"/>
            <a:ext cx="8413446" cy="3656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EFDBE4-6C83-1F55-3B0B-0705A84B5C5C}"/>
              </a:ext>
            </a:extLst>
          </p:cNvPr>
          <p:cNvSpPr txBox="1"/>
          <p:nvPr/>
        </p:nvSpPr>
        <p:spPr>
          <a:xfrm>
            <a:off x="2166016" y="830668"/>
            <a:ext cx="490322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MovesetGen1.xlsx: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Pokemondb.net move set cut and paste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Courier New"/>
              <a:buChar char="o"/>
            </a:pPr>
            <a:endParaRPr lang="en-US" sz="2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D279-9294-5EBC-31C1-B334A9C3D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" b="20755"/>
          <a:stretch/>
        </p:blipFill>
        <p:spPr>
          <a:xfrm>
            <a:off x="8436751" y="234401"/>
            <a:ext cx="1468692" cy="671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DD085-FFCF-9B7B-75E8-F89E7AF7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5AFCFE0-8D1D-50E5-7A6D-2756D12C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103" y="1888433"/>
            <a:ext cx="8244923" cy="2821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6AE16B-D3D7-9B57-45B1-158E549C61C8}"/>
              </a:ext>
            </a:extLst>
          </p:cNvPr>
          <p:cNvSpPr txBox="1"/>
          <p:nvPr/>
        </p:nvSpPr>
        <p:spPr>
          <a:xfrm>
            <a:off x="2136428" y="1113295"/>
            <a:ext cx="72541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Times New Roman"/>
                <a:cs typeface="Times New Roman"/>
              </a:rPr>
              <a:t>Moveset.csv</a:t>
            </a:r>
          </a:p>
          <a:p>
            <a:r>
              <a:rPr lang="en-US" sz="2200">
                <a:solidFill>
                  <a:schemeClr val="bg1"/>
                </a:solidFill>
                <a:latin typeface="Times New Roman"/>
                <a:cs typeface="Times New Roman"/>
              </a:rPr>
              <a:t>Kaggle.com dataset scraped by user '</a:t>
            </a:r>
            <a:r>
              <a:rPr lang="en-US" sz="2200">
                <a:solidFill>
                  <a:schemeClr val="bg1"/>
                </a:solidFill>
                <a:latin typeface="Calibri"/>
                <a:cs typeface="Calibri"/>
              </a:rPr>
              <a:t>KEITH </a:t>
            </a:r>
            <a:r>
              <a:rPr lang="en-US" sz="2200">
                <a:solidFill>
                  <a:schemeClr val="bg1"/>
                </a:solidFill>
                <a:cs typeface="Calibri"/>
              </a:rPr>
              <a:t>SANDERS'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57400F6-6F6B-1D4E-34D7-EDD008CEE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580" y="233725"/>
            <a:ext cx="1545461" cy="67174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FA7623C-F3E5-9595-0261-B122657B51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" b="20755"/>
          <a:stretch/>
        </p:blipFill>
        <p:spPr>
          <a:xfrm>
            <a:off x="8436751" y="234401"/>
            <a:ext cx="1468692" cy="671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3B294-D545-E928-0E06-169A7771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0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20639" y="-32893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5AFCFE0-8D1D-50E5-7A6D-2756D12C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9" y="233725"/>
            <a:ext cx="1963251" cy="67174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6372421-9F2E-24A6-CBD1-D0698B89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580" y="233725"/>
            <a:ext cx="1545461" cy="67174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7F4FF2-FA5B-237E-7625-9974329D35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" b="20755"/>
          <a:stretch/>
        </p:blipFill>
        <p:spPr>
          <a:xfrm>
            <a:off x="8436751" y="234401"/>
            <a:ext cx="1468692" cy="671740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9B1CE64-A30C-2002-F328-A1ECF48DC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64508"/>
              </p:ext>
            </p:extLst>
          </p:nvPr>
        </p:nvGraphicFramePr>
        <p:xfrm>
          <a:off x="5926174" y="1414285"/>
          <a:ext cx="5138649" cy="456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B1702E-9C7B-60BD-E843-8ED5AD37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D200CC4-B3E7-6DDC-C09F-5AD2A43C3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288284"/>
              </p:ext>
            </p:extLst>
          </p:nvPr>
        </p:nvGraphicFramePr>
        <p:xfrm>
          <a:off x="1370258" y="2116222"/>
          <a:ext cx="5876116" cy="3492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9375143-A05E-A14C-C146-F2F4B3D59E75}"/>
              </a:ext>
            </a:extLst>
          </p:cNvPr>
          <p:cNvSpPr txBox="1"/>
          <p:nvPr/>
        </p:nvSpPr>
        <p:spPr>
          <a:xfrm>
            <a:off x="2334782" y="1544982"/>
            <a:ext cx="2615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>
                <a:solidFill>
                  <a:schemeClr val="bg1"/>
                </a:solidFill>
              </a:rPr>
              <a:t>Cleaning Workflow:</a:t>
            </a:r>
          </a:p>
        </p:txBody>
      </p:sp>
    </p:spTree>
    <p:extLst>
      <p:ext uri="{BB962C8B-B14F-4D97-AF65-F5344CB8AC3E}">
        <p14:creationId xmlns:p14="http://schemas.microsoft.com/office/powerpoint/2010/main" val="272936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93875-1A30-1869-037A-E1789A5BB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31"/>
          <a:stretch/>
        </p:blipFill>
        <p:spPr>
          <a:xfrm>
            <a:off x="2107181" y="742390"/>
            <a:ext cx="8317427" cy="552075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F018E-F2F1-C868-32BA-69B678ED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DB920601-F2E7-3B24-888D-8998FF74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937" y="885094"/>
            <a:ext cx="1558802" cy="155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ECD5C1CE-ACD8-0DFF-7469-D38B69243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868" y="4357393"/>
            <a:ext cx="1846019" cy="184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03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033612B-EFD5-A161-1AE9-E4D2D774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64C7C-7DB0-4931-5892-14D88B0E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467" y="25400"/>
            <a:ext cx="8390965" cy="6858000"/>
          </a:xfrm>
          <a:prstGeom prst="rect">
            <a:avLst/>
          </a:prstGeom>
        </p:spPr>
      </p:pic>
      <p:pic>
        <p:nvPicPr>
          <p:cNvPr id="3074" name="Picture 2" descr="0">
            <a:extLst>
              <a:ext uri="{FF2B5EF4-FFF2-40B4-BE49-F238E27FC236}">
                <a16:creationId xmlns:a16="http://schemas.microsoft.com/office/drawing/2014/main" id="{BC280872-A894-0389-A887-F64E06787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5" y="4173454"/>
            <a:ext cx="2365458" cy="236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0">
            <a:extLst>
              <a:ext uri="{FF2B5EF4-FFF2-40B4-BE49-F238E27FC236}">
                <a16:creationId xmlns:a16="http://schemas.microsoft.com/office/drawing/2014/main" id="{096DB1AC-58A8-CA9C-B143-925AEAF0F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8" y="2810791"/>
            <a:ext cx="1453295" cy="145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2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64C7C-7DB0-4931-5892-14D88B0E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467" y="25400"/>
            <a:ext cx="839096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C59FE2-955F-61C0-02D9-EBA28A28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585" y="1744935"/>
            <a:ext cx="7190955" cy="31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64C7C-7DB0-4931-5892-14D88B0E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467" y="25400"/>
            <a:ext cx="839096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C59FE2-955F-61C0-02D9-EBA28A286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585" y="1744935"/>
            <a:ext cx="7190955" cy="3141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BA26F-8D32-F78C-5AA3-D75C9F021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596" y="540588"/>
            <a:ext cx="6937887" cy="55503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662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04F05-4FD8-9317-9AF0-C216C46BE302}"/>
              </a:ext>
            </a:extLst>
          </p:cNvPr>
          <p:cNvSpPr txBox="1"/>
          <p:nvPr/>
        </p:nvSpPr>
        <p:spPr>
          <a:xfrm>
            <a:off x="2166016" y="830668"/>
            <a:ext cx="49032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Merged_moves_df</a:t>
            </a: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E66C58A-A0E1-F461-8B6D-6AC220EE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20199-AA5C-24C4-F1FB-01608040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250" y="3461046"/>
            <a:ext cx="8128967" cy="29710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52CF6E-5AF2-B847-681A-2CE858F6D624}"/>
              </a:ext>
            </a:extLst>
          </p:cNvPr>
          <p:cNvSpPr txBox="1"/>
          <p:nvPr/>
        </p:nvSpPr>
        <p:spPr>
          <a:xfrm>
            <a:off x="2166016" y="2966068"/>
            <a:ext cx="49032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Pokemon_df</a:t>
            </a:r>
            <a:endParaRPr lang="en-US" sz="2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2167FA-5BCF-462F-8E40-98E1E521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250" y="1261555"/>
            <a:ext cx="8170692" cy="15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2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17218" y="-322401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EB850-54CB-FF14-246D-AB2C5BDF7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16" y="164142"/>
            <a:ext cx="7834583" cy="90934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791E15-4137-9CBB-60B8-84419CA27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" b="91303"/>
          <a:stretch/>
        </p:blipFill>
        <p:spPr>
          <a:xfrm>
            <a:off x="1270967" y="166236"/>
            <a:ext cx="7834583" cy="791096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0676E9D-CE1C-1F5D-E845-49A6DD9D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0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17218" y="-322401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EB850-54CB-FF14-246D-AB2C5BDF7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86" y="-84152494"/>
            <a:ext cx="7834583" cy="9093467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45635A-BFD4-F7D7-B22B-C3529AB5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6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7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849F4FC-CED5-BBC1-9130-F3983483F9E6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FCE22F-CD81-6B8C-7A00-C0EAAB32161A}"/>
              </a:ext>
            </a:extLst>
          </p:cNvPr>
          <p:cNvSpPr/>
          <p:nvPr/>
        </p:nvSpPr>
        <p:spPr>
          <a:xfrm>
            <a:off x="-9169873" y="-32893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A2F47-07E2-AC0D-1946-6C1FBBDC153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6707E-FAA8-C8D8-56AE-09111B6BFB41}"/>
              </a:ext>
            </a:extLst>
          </p:cNvPr>
          <p:cNvSpPr txBox="1"/>
          <p:nvPr/>
        </p:nvSpPr>
        <p:spPr>
          <a:xfrm rot="16200000">
            <a:off x="1278949" y="29750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B8E8C5-5EAF-690B-A1CD-EEC5ECA4ABB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0AD7E-9CA4-83E6-F0DF-4B24E81AFFC7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837DB0-8CE6-7E53-F20A-BE1F6A08F8C2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BEE33-2999-6E38-5F57-4B989948BC70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9E619-17A7-4FA6-D757-623D22E75DBD}"/>
              </a:ext>
            </a:extLst>
          </p:cNvPr>
          <p:cNvSpPr txBox="1"/>
          <p:nvPr/>
        </p:nvSpPr>
        <p:spPr>
          <a:xfrm>
            <a:off x="3144237" y="1017943"/>
            <a:ext cx="812350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b="1" i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Which </a:t>
            </a:r>
            <a:r>
              <a:rPr lang="en-US" sz="2200" b="1" i="1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Pokemon</a:t>
            </a:r>
            <a:r>
              <a:rPr lang="en-US" sz="2200" b="1" i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 is the best</a:t>
            </a:r>
            <a:r>
              <a:rPr lang="en-US" sz="22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?</a:t>
            </a:r>
            <a:endParaRPr lang="en-US" sz="2200" i="1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en-US" sz="2200" i="1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i="1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Pokemon</a:t>
            </a:r>
            <a:r>
              <a:rPr lang="en-US" sz="22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: game franchise where players battle with teams of fantasy creatures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Rock-paper-scissors style elemental types give advantage and disadvantage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Speed, attack, defense, type advantage, hit points, status effects, </a:t>
            </a:r>
            <a:r>
              <a:rPr lang="en-US" sz="220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movesets</a:t>
            </a:r>
            <a:endParaRPr lang="en-US" sz="22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Elements of strategy and luck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We will use a Monte Carlo simulation to get an idea of which individual Pokémon has the highest win rate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26BDC0C-004D-905C-0A17-46028EFE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46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08625" y="-3224016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9FAE819-3E2A-C1AD-81B9-1DF1BC907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707" y="346271"/>
            <a:ext cx="6905625" cy="6296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901AD-B5FF-3ABB-D795-0D0938EF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2" descr="0">
            <a:extLst>
              <a:ext uri="{FF2B5EF4-FFF2-40B4-BE49-F238E27FC236}">
                <a16:creationId xmlns:a16="http://schemas.microsoft.com/office/drawing/2014/main" id="{945EA4E6-9929-8D8E-13A9-64E8DDB8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63" y="2621280"/>
            <a:ext cx="1088708" cy="1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0">
            <a:extLst>
              <a:ext uri="{FF2B5EF4-FFF2-40B4-BE49-F238E27FC236}">
                <a16:creationId xmlns:a16="http://schemas.microsoft.com/office/drawing/2014/main" id="{8182A0C9-822F-99A1-E0CD-D8E73DEAD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38" y="5150205"/>
            <a:ext cx="989648" cy="9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4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17218" y="-322401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9FAE819-3E2A-C1AD-81B9-1DF1BC907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707" y="346271"/>
            <a:ext cx="6905625" cy="62960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393695B-15BE-4308-BAB5-FBF0036D2CD8}"/>
              </a:ext>
            </a:extLst>
          </p:cNvPr>
          <p:cNvSpPr/>
          <p:nvPr/>
        </p:nvSpPr>
        <p:spPr>
          <a:xfrm>
            <a:off x="4614088" y="2628000"/>
            <a:ext cx="1481912" cy="577213"/>
          </a:xfrm>
          <a:prstGeom prst="ellipse">
            <a:avLst/>
          </a:prstGeom>
          <a:gradFill>
            <a:gsLst>
              <a:gs pos="1000">
                <a:srgbClr val="489CD1">
                  <a:alpha val="5000"/>
                </a:srgbClr>
              </a:gs>
              <a:gs pos="25000">
                <a:srgbClr val="A9D7B2">
                  <a:alpha val="5000"/>
                </a:srgbClr>
              </a:gs>
              <a:gs pos="50000">
                <a:srgbClr val="B92B65">
                  <a:alpha val="5000"/>
                </a:srgbClr>
              </a:gs>
              <a:gs pos="76000">
                <a:srgbClr val="9B2486">
                  <a:alpha val="5000"/>
                </a:srgbClr>
              </a:gs>
              <a:gs pos="100000">
                <a:srgbClr val="244F85">
                  <a:alpha val="5000"/>
                </a:srgbClr>
              </a:gs>
            </a:gsLst>
          </a:gradFill>
          <a:ln w="57150">
            <a:gradFill>
              <a:gsLst>
                <a:gs pos="1000">
                  <a:srgbClr val="489CD1">
                    <a:lumMod val="70000"/>
                  </a:srgbClr>
                </a:gs>
                <a:gs pos="25000">
                  <a:srgbClr val="A9D7B2"/>
                </a:gs>
                <a:gs pos="50000">
                  <a:srgbClr val="B92B65"/>
                </a:gs>
                <a:gs pos="76000">
                  <a:srgbClr val="9B2486"/>
                </a:gs>
                <a:gs pos="100000">
                  <a:srgbClr val="244F85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gradFill>
                <a:gsLst>
                  <a:gs pos="1000">
                    <a:srgbClr val="489CD1"/>
                  </a:gs>
                  <a:gs pos="25000">
                    <a:srgbClr val="A9D7B2"/>
                  </a:gs>
                  <a:gs pos="50000">
                    <a:srgbClr val="B92B65"/>
                  </a:gs>
                  <a:gs pos="76000">
                    <a:srgbClr val="9B2486"/>
                  </a:gs>
                  <a:gs pos="100000">
                    <a:srgbClr val="244F85"/>
                  </a:gs>
                </a:gsLst>
              </a:gra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8810F-7F9F-8F59-208E-1694DA26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0867" y="7090274"/>
            <a:ext cx="466056" cy="79866"/>
          </a:xfrm>
        </p:spPr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4098" name="Picture 2" descr="0">
            <a:extLst>
              <a:ext uri="{FF2B5EF4-FFF2-40B4-BE49-F238E27FC236}">
                <a16:creationId xmlns:a16="http://schemas.microsoft.com/office/drawing/2014/main" id="{22BFF3BE-596D-2AE4-4118-5E854B74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38" y="5150205"/>
            <a:ext cx="989648" cy="9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0">
            <a:extLst>
              <a:ext uri="{FF2B5EF4-FFF2-40B4-BE49-F238E27FC236}">
                <a16:creationId xmlns:a16="http://schemas.microsoft.com/office/drawing/2014/main" id="{E2BF1AF7-F113-834E-4E97-0FD856315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004" y="2620380"/>
            <a:ext cx="1088708" cy="10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13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39105" y="-32131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9FAE819-3E2A-C1AD-81B9-1DF1BC907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668" t="36241" r="28619" b="54591"/>
          <a:stretch/>
        </p:blipFill>
        <p:spPr>
          <a:xfrm>
            <a:off x="1635673" y="260184"/>
            <a:ext cx="1982804" cy="57721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393695B-15BE-4308-BAB5-FBF0036D2CD8}"/>
              </a:ext>
            </a:extLst>
          </p:cNvPr>
          <p:cNvSpPr/>
          <p:nvPr/>
        </p:nvSpPr>
        <p:spPr>
          <a:xfrm>
            <a:off x="1889517" y="260184"/>
            <a:ext cx="1481912" cy="577213"/>
          </a:xfrm>
          <a:prstGeom prst="ellipse">
            <a:avLst/>
          </a:prstGeom>
          <a:gradFill>
            <a:gsLst>
              <a:gs pos="1000">
                <a:srgbClr val="489CD1">
                  <a:alpha val="5000"/>
                </a:srgbClr>
              </a:gs>
              <a:gs pos="25000">
                <a:srgbClr val="A9D7B2">
                  <a:alpha val="5000"/>
                </a:srgbClr>
              </a:gs>
              <a:gs pos="50000">
                <a:srgbClr val="B92B65">
                  <a:alpha val="5000"/>
                </a:srgbClr>
              </a:gs>
              <a:gs pos="76000">
                <a:srgbClr val="9B2486">
                  <a:alpha val="5000"/>
                </a:srgbClr>
              </a:gs>
              <a:gs pos="100000">
                <a:srgbClr val="244F85">
                  <a:alpha val="5000"/>
                </a:srgbClr>
              </a:gs>
            </a:gsLst>
          </a:gradFill>
          <a:ln w="57150">
            <a:gradFill>
              <a:gsLst>
                <a:gs pos="1000">
                  <a:srgbClr val="489CD1">
                    <a:lumMod val="70000"/>
                  </a:srgbClr>
                </a:gs>
                <a:gs pos="25000">
                  <a:srgbClr val="A9D7B2"/>
                </a:gs>
                <a:gs pos="50000">
                  <a:srgbClr val="B92B65"/>
                </a:gs>
                <a:gs pos="76000">
                  <a:srgbClr val="9B2486"/>
                </a:gs>
                <a:gs pos="100000">
                  <a:srgbClr val="244F85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gradFill>
                <a:gsLst>
                  <a:gs pos="1000">
                    <a:srgbClr val="489CD1"/>
                  </a:gs>
                  <a:gs pos="25000">
                    <a:srgbClr val="A9D7B2"/>
                  </a:gs>
                  <a:gs pos="50000">
                    <a:srgbClr val="B92B65"/>
                  </a:gs>
                  <a:gs pos="76000">
                    <a:srgbClr val="9B2486"/>
                  </a:gs>
                  <a:gs pos="100000">
                    <a:srgbClr val="244F85"/>
                  </a:gs>
                </a:gsLst>
              </a:gra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702972-B8C9-5713-CF77-FB751FF479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9663"/>
          <a:stretch/>
        </p:blipFill>
        <p:spPr>
          <a:xfrm>
            <a:off x="1733079" y="1037987"/>
            <a:ext cx="7286060" cy="582001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5813ACB-FF2C-2840-5FB8-E864A954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 descr="0">
            <a:extLst>
              <a:ext uri="{FF2B5EF4-FFF2-40B4-BE49-F238E27FC236}">
                <a16:creationId xmlns:a16="http://schemas.microsoft.com/office/drawing/2014/main" id="{D1DEA379-86D2-D5C5-6504-9AEECC9E8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96" y="5357904"/>
            <a:ext cx="924217" cy="92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7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17218" y="-322401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9FAE819-3E2A-C1AD-81B9-1DF1BC907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668" t="36241" r="28619" b="54591"/>
          <a:stretch/>
        </p:blipFill>
        <p:spPr>
          <a:xfrm>
            <a:off x="771348" y="601133"/>
            <a:ext cx="1982804" cy="57721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393695B-15BE-4308-BAB5-FBF0036D2CD8}"/>
              </a:ext>
            </a:extLst>
          </p:cNvPr>
          <p:cNvSpPr/>
          <p:nvPr/>
        </p:nvSpPr>
        <p:spPr>
          <a:xfrm>
            <a:off x="1025192" y="601133"/>
            <a:ext cx="1481912" cy="577213"/>
          </a:xfrm>
          <a:prstGeom prst="ellipse">
            <a:avLst/>
          </a:prstGeom>
          <a:gradFill>
            <a:gsLst>
              <a:gs pos="1000">
                <a:srgbClr val="489CD1">
                  <a:alpha val="5000"/>
                </a:srgbClr>
              </a:gs>
              <a:gs pos="25000">
                <a:srgbClr val="A9D7B2">
                  <a:alpha val="5000"/>
                </a:srgbClr>
              </a:gs>
              <a:gs pos="50000">
                <a:srgbClr val="B92B65">
                  <a:alpha val="5000"/>
                </a:srgbClr>
              </a:gs>
              <a:gs pos="76000">
                <a:srgbClr val="9B2486">
                  <a:alpha val="5000"/>
                </a:srgbClr>
              </a:gs>
              <a:gs pos="100000">
                <a:srgbClr val="244F85">
                  <a:alpha val="5000"/>
                </a:srgbClr>
              </a:gs>
            </a:gsLst>
          </a:gradFill>
          <a:ln w="57150">
            <a:gradFill>
              <a:gsLst>
                <a:gs pos="1000">
                  <a:srgbClr val="489CD1">
                    <a:lumMod val="70000"/>
                  </a:srgbClr>
                </a:gs>
                <a:gs pos="25000">
                  <a:srgbClr val="A9D7B2"/>
                </a:gs>
                <a:gs pos="50000">
                  <a:srgbClr val="B92B65"/>
                </a:gs>
                <a:gs pos="76000">
                  <a:srgbClr val="9B2486"/>
                </a:gs>
                <a:gs pos="100000">
                  <a:srgbClr val="244F85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gradFill>
                <a:gsLst>
                  <a:gs pos="1000">
                    <a:srgbClr val="489CD1"/>
                  </a:gs>
                  <a:gs pos="25000">
                    <a:srgbClr val="A9D7B2"/>
                  </a:gs>
                  <a:gs pos="50000">
                    <a:srgbClr val="B92B65"/>
                  </a:gs>
                  <a:gs pos="76000">
                    <a:srgbClr val="9B2486"/>
                  </a:gs>
                  <a:gs pos="100000">
                    <a:srgbClr val="244F85"/>
                  </a:gs>
                </a:gsLst>
              </a:gra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702972-B8C9-5713-CF77-FB751FF479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8715"/>
          <a:stretch/>
        </p:blipFill>
        <p:spPr>
          <a:xfrm>
            <a:off x="1733079" y="575733"/>
            <a:ext cx="7286060" cy="591153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933940-84DE-63CA-7320-F4384F55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5122" name="Picture 2" descr="0">
            <a:extLst>
              <a:ext uri="{FF2B5EF4-FFF2-40B4-BE49-F238E27FC236}">
                <a16:creationId xmlns:a16="http://schemas.microsoft.com/office/drawing/2014/main" id="{397CEB8C-176D-2774-F68A-D2BDDDC24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926" y="2299320"/>
            <a:ext cx="1820976" cy="18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17218" y="-322401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9FAE819-3E2A-C1AD-81B9-1DF1BC907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668" t="36241" r="28619" b="54591"/>
          <a:stretch/>
        </p:blipFill>
        <p:spPr>
          <a:xfrm>
            <a:off x="771348" y="601133"/>
            <a:ext cx="1982804" cy="57721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6702972-B8C9-5713-CF77-FB751FF479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8715"/>
          <a:stretch/>
        </p:blipFill>
        <p:spPr>
          <a:xfrm>
            <a:off x="1733079" y="575733"/>
            <a:ext cx="7286060" cy="59115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393695B-15BE-4308-BAB5-FBF0036D2CD8}"/>
              </a:ext>
            </a:extLst>
          </p:cNvPr>
          <p:cNvSpPr/>
          <p:nvPr/>
        </p:nvSpPr>
        <p:spPr>
          <a:xfrm>
            <a:off x="5044179" y="3242893"/>
            <a:ext cx="1481912" cy="577213"/>
          </a:xfrm>
          <a:prstGeom prst="ellipse">
            <a:avLst/>
          </a:prstGeom>
          <a:gradFill>
            <a:gsLst>
              <a:gs pos="1000">
                <a:srgbClr val="489CD1">
                  <a:alpha val="5000"/>
                </a:srgbClr>
              </a:gs>
              <a:gs pos="25000">
                <a:srgbClr val="A9D7B2">
                  <a:alpha val="5000"/>
                </a:srgbClr>
              </a:gs>
              <a:gs pos="50000">
                <a:srgbClr val="B92B65">
                  <a:alpha val="5000"/>
                </a:srgbClr>
              </a:gs>
              <a:gs pos="76000">
                <a:srgbClr val="9B2486">
                  <a:alpha val="5000"/>
                </a:srgbClr>
              </a:gs>
              <a:gs pos="100000">
                <a:srgbClr val="244F85">
                  <a:alpha val="5000"/>
                </a:srgbClr>
              </a:gs>
            </a:gsLst>
          </a:gradFill>
          <a:ln w="57150">
            <a:gradFill>
              <a:gsLst>
                <a:gs pos="1000">
                  <a:srgbClr val="489CD1">
                    <a:lumMod val="70000"/>
                  </a:srgbClr>
                </a:gs>
                <a:gs pos="25000">
                  <a:srgbClr val="A9D7B2"/>
                </a:gs>
                <a:gs pos="50000">
                  <a:srgbClr val="B92B65"/>
                </a:gs>
                <a:gs pos="76000">
                  <a:srgbClr val="9B2486"/>
                </a:gs>
                <a:gs pos="100000">
                  <a:srgbClr val="244F85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gradFill>
                <a:gsLst>
                  <a:gs pos="1000">
                    <a:srgbClr val="489CD1"/>
                  </a:gs>
                  <a:gs pos="25000">
                    <a:srgbClr val="A9D7B2"/>
                  </a:gs>
                  <a:gs pos="50000">
                    <a:srgbClr val="B92B65"/>
                  </a:gs>
                  <a:gs pos="76000">
                    <a:srgbClr val="9B2486"/>
                  </a:gs>
                  <a:gs pos="100000">
                    <a:srgbClr val="244F85"/>
                  </a:gs>
                </a:gsLst>
              </a:gra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9A2BBA-0CC4-E781-630F-EECB38DE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2" name="Picture 2" descr="0">
            <a:extLst>
              <a:ext uri="{FF2B5EF4-FFF2-40B4-BE49-F238E27FC236}">
                <a16:creationId xmlns:a16="http://schemas.microsoft.com/office/drawing/2014/main" id="{27DAFE53-C570-A32F-DD41-FB90C5D0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926" y="2299320"/>
            <a:ext cx="1820976" cy="18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68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39105" y="-309875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702972-B8C9-5713-CF77-FB751FF47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7563" t="66365" r="36517" b="27651"/>
          <a:stretch/>
        </p:blipFill>
        <p:spPr>
          <a:xfrm>
            <a:off x="825686" y="804148"/>
            <a:ext cx="1159934" cy="57721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393695B-15BE-4308-BAB5-FBF0036D2CD8}"/>
              </a:ext>
            </a:extLst>
          </p:cNvPr>
          <p:cNvSpPr/>
          <p:nvPr/>
        </p:nvSpPr>
        <p:spPr>
          <a:xfrm>
            <a:off x="664476" y="813906"/>
            <a:ext cx="1481912" cy="577213"/>
          </a:xfrm>
          <a:prstGeom prst="ellipse">
            <a:avLst/>
          </a:prstGeom>
          <a:gradFill>
            <a:gsLst>
              <a:gs pos="1000">
                <a:srgbClr val="489CD1">
                  <a:alpha val="5000"/>
                </a:srgbClr>
              </a:gs>
              <a:gs pos="25000">
                <a:srgbClr val="A9D7B2">
                  <a:alpha val="5000"/>
                </a:srgbClr>
              </a:gs>
              <a:gs pos="50000">
                <a:srgbClr val="B92B65">
                  <a:alpha val="5000"/>
                </a:srgbClr>
              </a:gs>
              <a:gs pos="76000">
                <a:srgbClr val="9B2486">
                  <a:alpha val="5000"/>
                </a:srgbClr>
              </a:gs>
              <a:gs pos="100000">
                <a:srgbClr val="244F85">
                  <a:alpha val="5000"/>
                </a:srgbClr>
              </a:gs>
            </a:gsLst>
          </a:gradFill>
          <a:ln w="57150">
            <a:gradFill>
              <a:gsLst>
                <a:gs pos="1000">
                  <a:srgbClr val="489CD1">
                    <a:lumMod val="70000"/>
                  </a:srgbClr>
                </a:gs>
                <a:gs pos="25000">
                  <a:srgbClr val="A9D7B2"/>
                </a:gs>
                <a:gs pos="50000">
                  <a:srgbClr val="B92B65"/>
                </a:gs>
                <a:gs pos="76000">
                  <a:srgbClr val="9B2486"/>
                </a:gs>
                <a:gs pos="100000">
                  <a:srgbClr val="244F85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gradFill>
                <a:gsLst>
                  <a:gs pos="1000">
                    <a:srgbClr val="489CD1"/>
                  </a:gs>
                  <a:gs pos="25000">
                    <a:srgbClr val="A9D7B2"/>
                  </a:gs>
                  <a:gs pos="50000">
                    <a:srgbClr val="B92B65"/>
                  </a:gs>
                  <a:gs pos="76000">
                    <a:srgbClr val="9B2486"/>
                  </a:gs>
                  <a:gs pos="100000">
                    <a:srgbClr val="244F85"/>
                  </a:gs>
                </a:gsLst>
              </a:gra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04BD718-1675-18C5-AC11-F268C2535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442" y="583"/>
            <a:ext cx="5619521" cy="668831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2076543-4039-76D3-B64E-B027241D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39105" y="-309875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6702972-B8C9-5713-CF77-FB751FF47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7563" t="66365" r="36517" b="27651"/>
          <a:stretch/>
        </p:blipFill>
        <p:spPr>
          <a:xfrm>
            <a:off x="825686" y="804148"/>
            <a:ext cx="1159934" cy="5772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04BD718-1675-18C5-AC11-F268C2535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3442" y="583"/>
            <a:ext cx="5619521" cy="668831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393695B-15BE-4308-BAB5-FBF0036D2CD8}"/>
              </a:ext>
            </a:extLst>
          </p:cNvPr>
          <p:cNvSpPr/>
          <p:nvPr/>
        </p:nvSpPr>
        <p:spPr>
          <a:xfrm>
            <a:off x="4727002" y="4648745"/>
            <a:ext cx="1481912" cy="577213"/>
          </a:xfrm>
          <a:prstGeom prst="ellipse">
            <a:avLst/>
          </a:prstGeom>
          <a:gradFill>
            <a:gsLst>
              <a:gs pos="1000">
                <a:srgbClr val="489CD1">
                  <a:alpha val="5000"/>
                </a:srgbClr>
              </a:gs>
              <a:gs pos="25000">
                <a:srgbClr val="A9D7B2">
                  <a:alpha val="5000"/>
                </a:srgbClr>
              </a:gs>
              <a:gs pos="50000">
                <a:srgbClr val="B92B65">
                  <a:alpha val="5000"/>
                </a:srgbClr>
              </a:gs>
              <a:gs pos="76000">
                <a:srgbClr val="9B2486">
                  <a:alpha val="5000"/>
                </a:srgbClr>
              </a:gs>
              <a:gs pos="100000">
                <a:srgbClr val="244F85">
                  <a:alpha val="5000"/>
                </a:srgbClr>
              </a:gs>
            </a:gsLst>
          </a:gradFill>
          <a:ln w="57150">
            <a:gradFill>
              <a:gsLst>
                <a:gs pos="1000">
                  <a:srgbClr val="489CD1">
                    <a:lumMod val="70000"/>
                  </a:srgbClr>
                </a:gs>
                <a:gs pos="25000">
                  <a:srgbClr val="A9D7B2"/>
                </a:gs>
                <a:gs pos="50000">
                  <a:srgbClr val="B92B65"/>
                </a:gs>
                <a:gs pos="76000">
                  <a:srgbClr val="9B2486"/>
                </a:gs>
                <a:gs pos="100000">
                  <a:srgbClr val="244F85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gradFill>
                <a:gsLst>
                  <a:gs pos="1000">
                    <a:srgbClr val="489CD1"/>
                  </a:gs>
                  <a:gs pos="25000">
                    <a:srgbClr val="A9D7B2"/>
                  </a:gs>
                  <a:gs pos="50000">
                    <a:srgbClr val="B92B65"/>
                  </a:gs>
                  <a:gs pos="76000">
                    <a:srgbClr val="9B2486"/>
                  </a:gs>
                  <a:gs pos="100000">
                    <a:srgbClr val="244F85"/>
                  </a:gs>
                </a:gsLst>
              </a:gra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258FA86-95D5-CA51-BED7-6896DD83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2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39105" y="-309875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04BD718-1675-18C5-AC11-F268C2535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406" t="70058" r="26015" b="22410"/>
          <a:stretch/>
        </p:blipFill>
        <p:spPr>
          <a:xfrm>
            <a:off x="815641" y="472574"/>
            <a:ext cx="1325033" cy="5037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393695B-15BE-4308-BAB5-FBF0036D2CD8}"/>
              </a:ext>
            </a:extLst>
          </p:cNvPr>
          <p:cNvSpPr/>
          <p:nvPr/>
        </p:nvSpPr>
        <p:spPr>
          <a:xfrm>
            <a:off x="716643" y="435019"/>
            <a:ext cx="1481912" cy="577213"/>
          </a:xfrm>
          <a:prstGeom prst="ellipse">
            <a:avLst/>
          </a:prstGeom>
          <a:gradFill>
            <a:gsLst>
              <a:gs pos="1000">
                <a:srgbClr val="489CD1">
                  <a:alpha val="5000"/>
                </a:srgbClr>
              </a:gs>
              <a:gs pos="25000">
                <a:srgbClr val="A9D7B2">
                  <a:alpha val="5000"/>
                </a:srgbClr>
              </a:gs>
              <a:gs pos="50000">
                <a:srgbClr val="B92B65">
                  <a:alpha val="5000"/>
                </a:srgbClr>
              </a:gs>
              <a:gs pos="76000">
                <a:srgbClr val="9B2486">
                  <a:alpha val="5000"/>
                </a:srgbClr>
              </a:gs>
              <a:gs pos="100000">
                <a:srgbClr val="244F85">
                  <a:alpha val="5000"/>
                </a:srgbClr>
              </a:gs>
            </a:gsLst>
          </a:gradFill>
          <a:ln w="57150">
            <a:gradFill>
              <a:gsLst>
                <a:gs pos="1000">
                  <a:srgbClr val="489CD1">
                    <a:lumMod val="70000"/>
                  </a:srgbClr>
                </a:gs>
                <a:gs pos="25000">
                  <a:srgbClr val="A9D7B2"/>
                </a:gs>
                <a:gs pos="50000">
                  <a:srgbClr val="B92B65"/>
                </a:gs>
                <a:gs pos="76000">
                  <a:srgbClr val="9B2486"/>
                </a:gs>
                <a:gs pos="100000">
                  <a:srgbClr val="244F85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gradFill>
                <a:gsLst>
                  <a:gs pos="1000">
                    <a:srgbClr val="489CD1"/>
                  </a:gs>
                  <a:gs pos="25000">
                    <a:srgbClr val="A9D7B2"/>
                  </a:gs>
                  <a:gs pos="50000">
                    <a:srgbClr val="B92B65"/>
                  </a:gs>
                  <a:gs pos="76000">
                    <a:srgbClr val="9B2486"/>
                  </a:gs>
                  <a:gs pos="100000">
                    <a:srgbClr val="244F85"/>
                  </a:gs>
                </a:gsLst>
              </a:gra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423BC29-DFC4-B245-4500-4AB727EE2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96883" y="437917"/>
            <a:ext cx="7239000" cy="5924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197E1B-E149-DA50-F8A7-1CA45143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0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39105" y="-309875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8BAB33-2E97-021C-6E3F-AB1C1C94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80" y="30846"/>
            <a:ext cx="5715495" cy="4282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5531F1-C504-2603-FA5C-24DA362C2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71" y="2057988"/>
            <a:ext cx="6035563" cy="4458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647E6-DDF8-1E07-302F-C12FD3B1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6146" name="Picture 2" descr="0">
            <a:extLst>
              <a:ext uri="{FF2B5EF4-FFF2-40B4-BE49-F238E27FC236}">
                <a16:creationId xmlns:a16="http://schemas.microsoft.com/office/drawing/2014/main" id="{8076129A-340A-BE41-DA18-1AB29369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15" y="286674"/>
            <a:ext cx="1154586" cy="115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0">
            <a:extLst>
              <a:ext uri="{FF2B5EF4-FFF2-40B4-BE49-F238E27FC236}">
                <a16:creationId xmlns:a16="http://schemas.microsoft.com/office/drawing/2014/main" id="{6D89BFF8-E02A-AB60-6455-2E89AC07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91" y="286673"/>
            <a:ext cx="1280353" cy="12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0">
            <a:extLst>
              <a:ext uri="{FF2B5EF4-FFF2-40B4-BE49-F238E27FC236}">
                <a16:creationId xmlns:a16="http://schemas.microsoft.com/office/drawing/2014/main" id="{3E9AB432-2FAE-7B36-76BD-498DCDFF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65" y="3756109"/>
            <a:ext cx="2097020" cy="209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0">
            <a:extLst>
              <a:ext uri="{FF2B5EF4-FFF2-40B4-BE49-F238E27FC236}">
                <a16:creationId xmlns:a16="http://schemas.microsoft.com/office/drawing/2014/main" id="{EE010F76-4B13-0083-1205-105A20244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586" y="4536602"/>
            <a:ext cx="1159713" cy="11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344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5849-FCCF-3DD8-3158-2A1B372DF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6829E71-9628-8FDA-8387-0428701DA0F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BC73-93E1-9184-25AF-7E71E54F7F11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BE2BD-E5BB-CA7E-06F6-BA810DD60BB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2F3F3-AB88-4211-3B00-CB56B53DE347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8B856-BA54-8643-A57C-1FA06679F63F}"/>
              </a:ext>
            </a:extLst>
          </p:cNvPr>
          <p:cNvSpPr/>
          <p:nvPr/>
        </p:nvSpPr>
        <p:spPr>
          <a:xfrm>
            <a:off x="-2039105" y="-3098757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25454-D40F-9DA3-FAD5-3FEFDDF82559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34167-2A46-7297-3D47-F7E4A62140C6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367FE-7B2E-39F6-D0EB-533FB226721D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313F6-48F5-37F2-FD6B-6631126B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83" y="284778"/>
            <a:ext cx="7315200" cy="234808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1B07961-40C7-1AC3-B4DE-5B0C6B6A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EDF49C-4B3E-09F4-1468-5F6980EA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080" y="2761493"/>
            <a:ext cx="6927180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8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849F4FC-CED5-BBC1-9130-F3983483F9E6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FCE22F-CD81-6B8C-7A00-C0EAAB32161A}"/>
              </a:ext>
            </a:extLst>
          </p:cNvPr>
          <p:cNvSpPr/>
          <p:nvPr/>
        </p:nvSpPr>
        <p:spPr>
          <a:xfrm>
            <a:off x="-9169873" y="-32893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A2F47-07E2-AC0D-1946-6C1FBBDC1536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6707E-FAA8-C8D8-56AE-09111B6BFB41}"/>
              </a:ext>
            </a:extLst>
          </p:cNvPr>
          <p:cNvSpPr txBox="1"/>
          <p:nvPr/>
        </p:nvSpPr>
        <p:spPr>
          <a:xfrm rot="16200000">
            <a:off x="1278949" y="29750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B8E8C5-5EAF-690B-A1CD-EEC5ECA4ABB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0AD7E-9CA4-83E6-F0DF-4B24E81AFFC7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837DB0-8CE6-7E53-F20A-BE1F6A08F8C2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BEE33-2999-6E38-5F57-4B989948BC70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9E619-17A7-4FA6-D757-623D22E75DBD}"/>
              </a:ext>
            </a:extLst>
          </p:cNvPr>
          <p:cNvSpPr txBox="1"/>
          <p:nvPr/>
        </p:nvSpPr>
        <p:spPr>
          <a:xfrm>
            <a:off x="3144237" y="1017943"/>
            <a:ext cx="8123503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Assumptions and simplifications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 simulation of 1000 battles between each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pokemon</a:t>
            </a:r>
            <a:r>
              <a:rPr lang="en-US" sz="2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 and its 150  competitors is a sufficient sample size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en-US" sz="22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Only Generation 1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en-US" sz="22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Only Level 1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en-US" sz="22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Full battle equation is in effect</a:t>
            </a: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en-US" sz="22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PP (move use limits) </a:t>
            </a:r>
            <a:r>
              <a:rPr lang="en-US" sz="22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are ignored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CC57F3-A776-B6DD-B69D-A69F2EC69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1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and white burst&#10;&#10;Description automatically generated">
            <a:extLst>
              <a:ext uri="{FF2B5EF4-FFF2-40B4-BE49-F238E27FC236}">
                <a16:creationId xmlns:a16="http://schemas.microsoft.com/office/drawing/2014/main" id="{7629BA6F-6B55-AD62-521D-541A5BBE8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6102670-CA03-5698-5591-AB49D99A99A0}"/>
                  </a:ext>
                </a:extLst>
              </p14:cNvPr>
              <p14:cNvContentPartPr/>
              <p14:nvPr/>
            </p14:nvContentPartPr>
            <p14:xfrm>
              <a:off x="8958685" y="4677456"/>
              <a:ext cx="302" cy="30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6102670-CA03-5698-5591-AB49D99A99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3551" y="4672322"/>
                <a:ext cx="10570" cy="1057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28D1A1-6E58-4AE4-095C-F4F851E2F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43" y="2966226"/>
            <a:ext cx="3145210" cy="3145210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6E38FD2-8196-B026-9B17-3DC5AAC21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46" y="962744"/>
            <a:ext cx="3040426" cy="1575944"/>
          </a:xfrm>
          <a:prstGeom prst="rect">
            <a:avLst/>
          </a:prstGeom>
        </p:spPr>
      </p:pic>
      <p:pic>
        <p:nvPicPr>
          <p:cNvPr id="18" name="Picture 1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B875CA4-AF15-0EA5-C09D-8ED0737FC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09" y="1130057"/>
            <a:ext cx="3955634" cy="3955634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9B82B7F-7EDA-7A02-F90A-FE073F053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07" y="643466"/>
            <a:ext cx="2214499" cy="2214499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09FC119-5D90-420A-E5B9-69C35F1BE0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5" y="3357856"/>
            <a:ext cx="2856677" cy="28566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6DBA25C-0287-FEEC-2DFE-20CE37D4EF6D}"/>
              </a:ext>
            </a:extLst>
          </p:cNvPr>
          <p:cNvSpPr/>
          <p:nvPr/>
        </p:nvSpPr>
        <p:spPr>
          <a:xfrm>
            <a:off x="2082492" y="1372215"/>
            <a:ext cx="554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  <a:endParaRPr lang="en-US" sz="5400" b="1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E116B4-FD4B-08A8-F7DB-9A427F42F6F2}"/>
              </a:ext>
            </a:extLst>
          </p:cNvPr>
          <p:cNvSpPr/>
          <p:nvPr/>
        </p:nvSpPr>
        <p:spPr>
          <a:xfrm>
            <a:off x="5324766" y="1934635"/>
            <a:ext cx="554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F42261-464B-2813-1243-C15475D58C42}"/>
              </a:ext>
            </a:extLst>
          </p:cNvPr>
          <p:cNvSpPr/>
          <p:nvPr/>
        </p:nvSpPr>
        <p:spPr>
          <a:xfrm>
            <a:off x="8692120" y="4162361"/>
            <a:ext cx="554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7210EA-5D29-0D72-FEBF-CD437EA31D4E}"/>
              </a:ext>
            </a:extLst>
          </p:cNvPr>
          <p:cNvSpPr/>
          <p:nvPr/>
        </p:nvSpPr>
        <p:spPr>
          <a:xfrm>
            <a:off x="2537853" y="3975566"/>
            <a:ext cx="554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B843CD-2EF3-3E15-17EE-1AB8FCF1D494}"/>
              </a:ext>
            </a:extLst>
          </p:cNvPr>
          <p:cNvSpPr/>
          <p:nvPr/>
        </p:nvSpPr>
        <p:spPr>
          <a:xfrm>
            <a:off x="9106840" y="1281092"/>
            <a:ext cx="554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291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and white burst&#10;&#10;Description automatically generated">
            <a:extLst>
              <a:ext uri="{FF2B5EF4-FFF2-40B4-BE49-F238E27FC236}">
                <a16:creationId xmlns:a16="http://schemas.microsoft.com/office/drawing/2014/main" id="{363C3678-65B7-6F67-2EF5-90D392F59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6102670-CA03-5698-5591-AB49D99A99A0}"/>
                  </a:ext>
                </a:extLst>
              </p14:cNvPr>
              <p14:cNvContentPartPr/>
              <p14:nvPr/>
            </p14:nvContentPartPr>
            <p14:xfrm>
              <a:off x="8958685" y="4677456"/>
              <a:ext cx="302" cy="30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6102670-CA03-5698-5591-AB49D99A99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3551" y="4672322"/>
                <a:ext cx="10570" cy="1057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28D1A1-6E58-4AE4-095C-F4F851E2F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43" y="2966226"/>
            <a:ext cx="3145210" cy="3145210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6E38FD2-8196-B026-9B17-3DC5AAC21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46" y="962744"/>
            <a:ext cx="3040426" cy="1575944"/>
          </a:xfrm>
          <a:prstGeom prst="rect">
            <a:avLst/>
          </a:prstGeom>
        </p:spPr>
      </p:pic>
      <p:pic>
        <p:nvPicPr>
          <p:cNvPr id="18" name="Picture 1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B875CA4-AF15-0EA5-C09D-8ED0737FC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09" y="1130057"/>
            <a:ext cx="3955634" cy="3955634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9B82B7F-7EDA-7A02-F90A-FE073F053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07" y="643466"/>
            <a:ext cx="2214499" cy="2214499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09FC119-5D90-420A-E5B9-69C35F1BE0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5" y="3357856"/>
            <a:ext cx="2856677" cy="2856677"/>
          </a:xfrm>
          <a:prstGeom prst="rect">
            <a:avLst/>
          </a:prstGeom>
        </p:spPr>
      </p:pic>
      <p:pic>
        <p:nvPicPr>
          <p:cNvPr id="3" name="Picture 2" descr="A cartoon bird with wings spread&#10;&#10;Description automatically generated">
            <a:extLst>
              <a:ext uri="{FF2B5EF4-FFF2-40B4-BE49-F238E27FC236}">
                <a16:creationId xmlns:a16="http://schemas.microsoft.com/office/drawing/2014/main" id="{BE4AA2B8-05AE-0123-596A-F2ABA186E6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06" y="2808981"/>
            <a:ext cx="3459699" cy="3459699"/>
          </a:xfrm>
          <a:prstGeom prst="rect">
            <a:avLst/>
          </a:prstGeom>
        </p:spPr>
      </p:pic>
      <p:pic>
        <p:nvPicPr>
          <p:cNvPr id="5" name="Picture 4" descr="A cartoon of a blue and white sea creature&#10;&#10;Description automatically generated">
            <a:extLst>
              <a:ext uri="{FF2B5EF4-FFF2-40B4-BE49-F238E27FC236}">
                <a16:creationId xmlns:a16="http://schemas.microsoft.com/office/drawing/2014/main" id="{D9956DFE-170B-9C90-BC69-9F899E870F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18" y="969888"/>
            <a:ext cx="4181863" cy="4181863"/>
          </a:xfrm>
          <a:prstGeom prst="rect">
            <a:avLst/>
          </a:prstGeom>
        </p:spPr>
      </p:pic>
      <p:pic>
        <p:nvPicPr>
          <p:cNvPr id="7" name="Picture 6" descr="Cartoon purple creature with mouth open&#10;&#10;Description automatically generated">
            <a:extLst>
              <a:ext uri="{FF2B5EF4-FFF2-40B4-BE49-F238E27FC236}">
                <a16:creationId xmlns:a16="http://schemas.microsoft.com/office/drawing/2014/main" id="{F7DF2D33-C537-4195-AFEC-51C1902E91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5" y="903224"/>
            <a:ext cx="3155257" cy="1635464"/>
          </a:xfrm>
          <a:prstGeom prst="rect">
            <a:avLst/>
          </a:prstGeom>
        </p:spPr>
      </p:pic>
      <p:pic>
        <p:nvPicPr>
          <p:cNvPr id="9" name="Picture 8" descr="Cartoon of a blue creature&#10;&#10;Description automatically generated">
            <a:extLst>
              <a:ext uri="{FF2B5EF4-FFF2-40B4-BE49-F238E27FC236}">
                <a16:creationId xmlns:a16="http://schemas.microsoft.com/office/drawing/2014/main" id="{181AA048-D681-CCB5-9940-E145B441C4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95" y="719247"/>
            <a:ext cx="2062936" cy="2062936"/>
          </a:xfrm>
          <a:prstGeom prst="rect">
            <a:avLst/>
          </a:prstGeom>
        </p:spPr>
      </p:pic>
      <p:pic>
        <p:nvPicPr>
          <p:cNvPr id="12" name="Picture 11" descr="A cartoon of a magnet&#10;&#10;Description automatically generated">
            <a:extLst>
              <a:ext uri="{FF2B5EF4-FFF2-40B4-BE49-F238E27FC236}">
                <a16:creationId xmlns:a16="http://schemas.microsoft.com/office/drawing/2014/main" id="{366B215A-9612-F663-C6C4-E7E12DC6D1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72" y="3357855"/>
            <a:ext cx="2856678" cy="285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1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38EB-A791-DCDC-E127-49E84950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92651C-87FE-80DE-31BD-397A24FB35E7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9F8EF6-E2DF-B7B5-7E55-D7956F298F33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936-A3FE-2B52-15B5-67E2D557ADA0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1ABB5-2490-F63D-4FF1-2EC209F3FB55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28A6A3-4432-D740-B5B0-BD1E78945811}"/>
              </a:ext>
            </a:extLst>
          </p:cNvPr>
          <p:cNvSpPr/>
          <p:nvPr/>
        </p:nvSpPr>
        <p:spPr>
          <a:xfrm>
            <a:off x="-2039105" y="-3224016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03EC3-4103-E766-DBDB-9872282B95BB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45106-4190-BF17-57E7-CDF545279545}"/>
              </a:ext>
            </a:extLst>
          </p:cNvPr>
          <p:cNvSpPr/>
          <p:nvPr/>
        </p:nvSpPr>
        <p:spPr>
          <a:xfrm>
            <a:off x="-2909628" y="-3294758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800D7-A8EE-6591-F4DB-67633D96239E}"/>
              </a:ext>
            </a:extLst>
          </p:cNvPr>
          <p:cNvSpPr txBox="1"/>
          <p:nvPr/>
        </p:nvSpPr>
        <p:spPr>
          <a:xfrm rot="16200000">
            <a:off x="7153437" y="30407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D55107-8FFB-F42C-DB0B-41C35254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6B0885-1511-DF36-43E8-CDA4D5C41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1"/>
          <a:stretch/>
        </p:blipFill>
        <p:spPr bwMode="auto">
          <a:xfrm>
            <a:off x="0" y="709171"/>
            <a:ext cx="8390622" cy="53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53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38EB-A791-DCDC-E127-49E84950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92651C-87FE-80DE-31BD-397A24FB35E7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9F8EF6-E2DF-B7B5-7E55-D7956F298F33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936-A3FE-2B52-15B5-67E2D557ADA0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1ABB5-2490-F63D-4FF1-2EC209F3FB55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28A6A3-4432-D740-B5B0-BD1E78945811}"/>
              </a:ext>
            </a:extLst>
          </p:cNvPr>
          <p:cNvSpPr/>
          <p:nvPr/>
        </p:nvSpPr>
        <p:spPr>
          <a:xfrm>
            <a:off x="-2039105" y="-3224016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03EC3-4103-E766-DBDB-9872282B95BB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45106-4190-BF17-57E7-CDF545279545}"/>
              </a:ext>
            </a:extLst>
          </p:cNvPr>
          <p:cNvSpPr/>
          <p:nvPr/>
        </p:nvSpPr>
        <p:spPr>
          <a:xfrm>
            <a:off x="-2909628" y="-3294758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800D7-A8EE-6591-F4DB-67633D96239E}"/>
              </a:ext>
            </a:extLst>
          </p:cNvPr>
          <p:cNvSpPr txBox="1"/>
          <p:nvPr/>
        </p:nvSpPr>
        <p:spPr>
          <a:xfrm rot="16200000">
            <a:off x="7153437" y="30407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D55107-8FFB-F42C-DB0B-41C35254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6B0885-1511-DF36-43E8-CDA4D5C41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1"/>
          <a:stretch/>
        </p:blipFill>
        <p:spPr bwMode="auto">
          <a:xfrm>
            <a:off x="0" y="709171"/>
            <a:ext cx="8390622" cy="53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AEC0D5-259B-9D26-19D3-584DEC72CD43}"/>
              </a:ext>
            </a:extLst>
          </p:cNvPr>
          <p:cNvGrpSpPr/>
          <p:nvPr/>
        </p:nvGrpSpPr>
        <p:grpSpPr>
          <a:xfrm rot="19399119">
            <a:off x="483183" y="470221"/>
            <a:ext cx="1689050" cy="579501"/>
            <a:chOff x="617220" y="689229"/>
            <a:chExt cx="1689050" cy="579501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621C1AE3-ABD6-D0BF-1BC8-0D232F6762F5}"/>
                </a:ext>
              </a:extLst>
            </p:cNvPr>
            <p:cNvSpPr/>
            <p:nvPr/>
          </p:nvSpPr>
          <p:spPr>
            <a:xfrm flipH="1">
              <a:off x="617220" y="689229"/>
              <a:ext cx="1600200" cy="5795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4BED0D6-7228-D119-DEDA-C89A76905A55}"/>
                </a:ext>
              </a:extLst>
            </p:cNvPr>
            <p:cNvSpPr txBox="1"/>
            <p:nvPr/>
          </p:nvSpPr>
          <p:spPr>
            <a:xfrm>
              <a:off x="827990" y="794313"/>
              <a:ext cx="1478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Dragon rage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F05826-3366-A0A8-FEFE-2127919C5C60}"/>
              </a:ext>
            </a:extLst>
          </p:cNvPr>
          <p:cNvGrpSpPr/>
          <p:nvPr/>
        </p:nvGrpSpPr>
        <p:grpSpPr>
          <a:xfrm rot="19528338">
            <a:off x="1170845" y="971975"/>
            <a:ext cx="1689050" cy="579501"/>
            <a:chOff x="617220" y="689229"/>
            <a:chExt cx="1689050" cy="579501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E0B66A8-E84C-EC9C-5D4F-F0966262D014}"/>
                </a:ext>
              </a:extLst>
            </p:cNvPr>
            <p:cNvSpPr/>
            <p:nvPr/>
          </p:nvSpPr>
          <p:spPr>
            <a:xfrm flipH="1">
              <a:off x="617220" y="689229"/>
              <a:ext cx="1600200" cy="5795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5F88AD-81FF-E0D8-7ED7-95E11FCCDD4E}"/>
                </a:ext>
              </a:extLst>
            </p:cNvPr>
            <p:cNvSpPr txBox="1"/>
            <p:nvPr/>
          </p:nvSpPr>
          <p:spPr>
            <a:xfrm>
              <a:off x="827990" y="794313"/>
              <a:ext cx="1478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Ice Beam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194479-C217-350B-E1CB-BC83DCC3B161}"/>
              </a:ext>
            </a:extLst>
          </p:cNvPr>
          <p:cNvGrpSpPr/>
          <p:nvPr/>
        </p:nvGrpSpPr>
        <p:grpSpPr>
          <a:xfrm rot="19632937">
            <a:off x="2233862" y="1207082"/>
            <a:ext cx="1689050" cy="579501"/>
            <a:chOff x="617220" y="689229"/>
            <a:chExt cx="1689050" cy="579501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13EC8E97-9A6A-2C0F-8669-67E51344276C}"/>
                </a:ext>
              </a:extLst>
            </p:cNvPr>
            <p:cNvSpPr/>
            <p:nvPr/>
          </p:nvSpPr>
          <p:spPr>
            <a:xfrm flipH="1">
              <a:off x="617220" y="689229"/>
              <a:ext cx="1600200" cy="5795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B671BB-574B-633C-45BC-3D335E909229}"/>
                </a:ext>
              </a:extLst>
            </p:cNvPr>
            <p:cNvSpPr txBox="1"/>
            <p:nvPr/>
          </p:nvSpPr>
          <p:spPr>
            <a:xfrm>
              <a:off x="827990" y="794313"/>
              <a:ext cx="1478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Sonic Boom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AEE489-FF1F-1777-E55D-967B57A4F0DF}"/>
              </a:ext>
            </a:extLst>
          </p:cNvPr>
          <p:cNvGrpSpPr/>
          <p:nvPr/>
        </p:nvGrpSpPr>
        <p:grpSpPr>
          <a:xfrm rot="19665392">
            <a:off x="2885173" y="1574863"/>
            <a:ext cx="1812824" cy="579501"/>
            <a:chOff x="617220" y="689229"/>
            <a:chExt cx="1689050" cy="579501"/>
          </a:xfrm>
          <a:solidFill>
            <a:schemeClr val="tx2"/>
          </a:solidFill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E856AED6-D18A-3CBC-8275-0910F6BC0A72}"/>
                </a:ext>
              </a:extLst>
            </p:cNvPr>
            <p:cNvSpPr/>
            <p:nvPr/>
          </p:nvSpPr>
          <p:spPr>
            <a:xfrm flipH="1">
              <a:off x="617220" y="689229"/>
              <a:ext cx="1600200" cy="579501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9E4652-7D92-217A-5657-C6C62D674136}"/>
                </a:ext>
              </a:extLst>
            </p:cNvPr>
            <p:cNvSpPr txBox="1"/>
            <p:nvPr/>
          </p:nvSpPr>
          <p:spPr>
            <a:xfrm>
              <a:off x="827990" y="794312"/>
              <a:ext cx="147828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Well Rounded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58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38EB-A791-DCDC-E127-49E84950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92651C-87FE-80DE-31BD-397A24FB35E7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9F8EF6-E2DF-B7B5-7E55-D7956F298F33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936-A3FE-2B52-15B5-67E2D557ADA0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1ABB5-2490-F63D-4FF1-2EC209F3FB55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28A6A3-4432-D740-B5B0-BD1E78945811}"/>
              </a:ext>
            </a:extLst>
          </p:cNvPr>
          <p:cNvSpPr/>
          <p:nvPr/>
        </p:nvSpPr>
        <p:spPr>
          <a:xfrm>
            <a:off x="-2039105" y="-3224016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03EC3-4103-E766-DBDB-9872282B95BB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45106-4190-BF17-57E7-CDF545279545}"/>
              </a:ext>
            </a:extLst>
          </p:cNvPr>
          <p:cNvSpPr/>
          <p:nvPr/>
        </p:nvSpPr>
        <p:spPr>
          <a:xfrm>
            <a:off x="-2909628" y="-3294758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800D7-A8EE-6591-F4DB-67633D96239E}"/>
              </a:ext>
            </a:extLst>
          </p:cNvPr>
          <p:cNvSpPr txBox="1"/>
          <p:nvPr/>
        </p:nvSpPr>
        <p:spPr>
          <a:xfrm rot="16200000">
            <a:off x="7153437" y="30407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5ED7E-D173-A431-33C6-32CDDD3D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9189C5B-BC1C-E409-EED9-0ED4853D3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0" y="534653"/>
            <a:ext cx="7922161" cy="57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3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38EB-A791-DCDC-E127-49E84950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92651C-87FE-80DE-31BD-397A24FB35E7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9F8EF6-E2DF-B7B5-7E55-D7956F298F33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936-A3FE-2B52-15B5-67E2D557ADA0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1ABB5-2490-F63D-4FF1-2EC209F3FB55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28A6A3-4432-D740-B5B0-BD1E78945811}"/>
              </a:ext>
            </a:extLst>
          </p:cNvPr>
          <p:cNvSpPr/>
          <p:nvPr/>
        </p:nvSpPr>
        <p:spPr>
          <a:xfrm>
            <a:off x="-2039105" y="-3224016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03EC3-4103-E766-DBDB-9872282B95BB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45106-4190-BF17-57E7-CDF545279545}"/>
              </a:ext>
            </a:extLst>
          </p:cNvPr>
          <p:cNvSpPr/>
          <p:nvPr/>
        </p:nvSpPr>
        <p:spPr>
          <a:xfrm>
            <a:off x="-2909628" y="-3294758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800D7-A8EE-6591-F4DB-67633D96239E}"/>
              </a:ext>
            </a:extLst>
          </p:cNvPr>
          <p:cNvSpPr txBox="1"/>
          <p:nvPr/>
        </p:nvSpPr>
        <p:spPr>
          <a:xfrm rot="16200000">
            <a:off x="7153437" y="30407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274360-2566-4247-B1B8-DECA05309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96359"/>
            <a:ext cx="7936600" cy="603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5ED7E-D173-A431-33C6-32CDDD3D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9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38EB-A791-DCDC-E127-49E84950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92651C-87FE-80DE-31BD-397A24FB35E7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9F8EF6-E2DF-B7B5-7E55-D7956F298F33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936-A3FE-2B52-15B5-67E2D557ADA0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1ABB5-2490-F63D-4FF1-2EC209F3FB55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28A6A3-4432-D740-B5B0-BD1E78945811}"/>
              </a:ext>
            </a:extLst>
          </p:cNvPr>
          <p:cNvSpPr/>
          <p:nvPr/>
        </p:nvSpPr>
        <p:spPr>
          <a:xfrm>
            <a:off x="-2039105" y="-3224016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03EC3-4103-E766-DBDB-9872282B95BB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45106-4190-BF17-57E7-CDF545279545}"/>
              </a:ext>
            </a:extLst>
          </p:cNvPr>
          <p:cNvSpPr/>
          <p:nvPr/>
        </p:nvSpPr>
        <p:spPr>
          <a:xfrm>
            <a:off x="-2909628" y="-3294758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800D7-A8EE-6591-F4DB-67633D96239E}"/>
              </a:ext>
            </a:extLst>
          </p:cNvPr>
          <p:cNvSpPr txBox="1"/>
          <p:nvPr/>
        </p:nvSpPr>
        <p:spPr>
          <a:xfrm rot="16200000">
            <a:off x="7153437" y="30407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5ED7E-D173-A431-33C6-32CDDD3D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D0AF391-12FE-490F-4142-8FA2D28BC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44" y="310695"/>
            <a:ext cx="8061050" cy="606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4BC6228-459A-599F-0EFA-A11B4CC051D2}"/>
              </a:ext>
            </a:extLst>
          </p:cNvPr>
          <p:cNvSpPr/>
          <p:nvPr/>
        </p:nvSpPr>
        <p:spPr>
          <a:xfrm>
            <a:off x="-12401861" y="-3365500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39F3D-3B8E-B282-34B1-BCF2B4559BDC}"/>
              </a:ext>
            </a:extLst>
          </p:cNvPr>
          <p:cNvSpPr txBox="1"/>
          <p:nvPr/>
        </p:nvSpPr>
        <p:spPr>
          <a:xfrm rot="16200000">
            <a:off x="-2237826" y="31169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Congenial Black" panose="020F0502020204030204" pitchFamily="2" charset="0"/>
              </a:rPr>
              <a:t>Questions</a:t>
            </a:r>
          </a:p>
        </p:txBody>
      </p:sp>
      <p:pic>
        <p:nvPicPr>
          <p:cNvPr id="13" name="Picture 12" descr="A cartoon of a hook&#10;&#10;Description automatically generated">
            <a:extLst>
              <a:ext uri="{FF2B5EF4-FFF2-40B4-BE49-F238E27FC236}">
                <a16:creationId xmlns:a16="http://schemas.microsoft.com/office/drawing/2014/main" id="{620D6FCD-2AAD-F5D7-80BD-35A78BC8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5551695" y="762117"/>
            <a:ext cx="2661425" cy="53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38EB-A791-DCDC-E127-49E84950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92651C-87FE-80DE-31BD-397A24FB35E7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9F8EF6-E2DF-B7B5-7E55-D7956F298F33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936-A3FE-2B52-15B5-67E2D557ADA0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1ABB5-2490-F63D-4FF1-2EC209F3FB55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28A6A3-4432-D740-B5B0-BD1E78945811}"/>
              </a:ext>
            </a:extLst>
          </p:cNvPr>
          <p:cNvSpPr/>
          <p:nvPr/>
        </p:nvSpPr>
        <p:spPr>
          <a:xfrm>
            <a:off x="-2039105" y="-3224016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03EC3-4103-E766-DBDB-9872282B95BB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45106-4190-BF17-57E7-CDF545279545}"/>
              </a:ext>
            </a:extLst>
          </p:cNvPr>
          <p:cNvSpPr/>
          <p:nvPr/>
        </p:nvSpPr>
        <p:spPr>
          <a:xfrm>
            <a:off x="-2909628" y="-3294758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800D7-A8EE-6591-F4DB-67633D96239E}"/>
              </a:ext>
            </a:extLst>
          </p:cNvPr>
          <p:cNvSpPr txBox="1"/>
          <p:nvPr/>
        </p:nvSpPr>
        <p:spPr>
          <a:xfrm rot="16200000">
            <a:off x="7153437" y="30407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5ED7E-D173-A431-33C6-32CDDD3D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BC6228-459A-599F-0EFA-A11B4CC051D2}"/>
              </a:ext>
            </a:extLst>
          </p:cNvPr>
          <p:cNvSpPr/>
          <p:nvPr/>
        </p:nvSpPr>
        <p:spPr>
          <a:xfrm>
            <a:off x="-12401861" y="-3365500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39F3D-3B8E-B282-34B1-BCF2B4559BDC}"/>
              </a:ext>
            </a:extLst>
          </p:cNvPr>
          <p:cNvSpPr txBox="1"/>
          <p:nvPr/>
        </p:nvSpPr>
        <p:spPr>
          <a:xfrm rot="16200000">
            <a:off x="-2237826" y="31169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Congenial Black" panose="020F0502020204030204" pitchFamily="2" charset="0"/>
              </a:rPr>
              <a:t>Questions</a:t>
            </a:r>
          </a:p>
        </p:txBody>
      </p:sp>
      <p:pic>
        <p:nvPicPr>
          <p:cNvPr id="13" name="Picture 12" descr="A cartoon of a hook&#10;&#10;Description automatically generated">
            <a:extLst>
              <a:ext uri="{FF2B5EF4-FFF2-40B4-BE49-F238E27FC236}">
                <a16:creationId xmlns:a16="http://schemas.microsoft.com/office/drawing/2014/main" id="{620D6FCD-2AAD-F5D7-80BD-35A78BC8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551695" y="762117"/>
            <a:ext cx="2661425" cy="53228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99EB7F-5216-DB83-FD53-BEC13473833B}"/>
              </a:ext>
            </a:extLst>
          </p:cNvPr>
          <p:cNvSpPr/>
          <p:nvPr/>
        </p:nvSpPr>
        <p:spPr>
          <a:xfrm>
            <a:off x="898677" y="2511628"/>
            <a:ext cx="6291868" cy="1557748"/>
          </a:xfrm>
          <a:prstGeom prst="rect">
            <a:avLst/>
          </a:prstGeom>
          <a:solidFill>
            <a:srgbClr val="FF3B3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6528A8-9CDE-66BB-6B42-01DEA8EC4613}"/>
              </a:ext>
            </a:extLst>
          </p:cNvPr>
          <p:cNvSpPr txBox="1"/>
          <p:nvPr/>
        </p:nvSpPr>
        <p:spPr>
          <a:xfrm>
            <a:off x="1538079" y="2998114"/>
            <a:ext cx="5036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ongenial Black" panose="0200050304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 Dashboard</a:t>
            </a:r>
            <a:endParaRPr lang="en-US" sz="3200">
              <a:solidFill>
                <a:schemeClr val="bg1"/>
              </a:solidFill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65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38EB-A791-DCDC-E127-49E84950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92651C-87FE-80DE-31BD-397A24FB35E7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9F8EF6-E2DF-B7B5-7E55-D7956F298F33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936-A3FE-2B52-15B5-67E2D557ADA0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1ABB5-2490-F63D-4FF1-2EC209F3FB55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28A6A3-4432-D740-B5B0-BD1E78945811}"/>
              </a:ext>
            </a:extLst>
          </p:cNvPr>
          <p:cNvSpPr/>
          <p:nvPr/>
        </p:nvSpPr>
        <p:spPr>
          <a:xfrm>
            <a:off x="-2039105" y="-3224016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03EC3-4103-E766-DBDB-9872282B95BB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45106-4190-BF17-57E7-CDF545279545}"/>
              </a:ext>
            </a:extLst>
          </p:cNvPr>
          <p:cNvSpPr/>
          <p:nvPr/>
        </p:nvSpPr>
        <p:spPr>
          <a:xfrm>
            <a:off x="-2909628" y="-3294758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800D7-A8EE-6591-F4DB-67633D96239E}"/>
              </a:ext>
            </a:extLst>
          </p:cNvPr>
          <p:cNvSpPr txBox="1"/>
          <p:nvPr/>
        </p:nvSpPr>
        <p:spPr>
          <a:xfrm rot="16200000">
            <a:off x="7153437" y="30407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5ED7E-D173-A431-33C6-32CDDD3D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BC6228-459A-599F-0EFA-A11B4CC051D2}"/>
              </a:ext>
            </a:extLst>
          </p:cNvPr>
          <p:cNvSpPr/>
          <p:nvPr/>
        </p:nvSpPr>
        <p:spPr>
          <a:xfrm>
            <a:off x="-3892861" y="-3416300"/>
            <a:ext cx="12191351" cy="13436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039F3D-3B8E-B282-34B1-BCF2B4559BDC}"/>
              </a:ext>
            </a:extLst>
          </p:cNvPr>
          <p:cNvSpPr txBox="1"/>
          <p:nvPr/>
        </p:nvSpPr>
        <p:spPr>
          <a:xfrm rot="16200000">
            <a:off x="6271174" y="30661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Congenial Black" panose="020F0502020204030204" pitchFamily="2" charset="0"/>
              </a:rPr>
              <a:t>Questions</a:t>
            </a:r>
          </a:p>
        </p:txBody>
      </p:sp>
      <p:pic>
        <p:nvPicPr>
          <p:cNvPr id="13" name="Picture 12" descr="A cartoon of a hook&#10;&#10;Description automatically generated">
            <a:extLst>
              <a:ext uri="{FF2B5EF4-FFF2-40B4-BE49-F238E27FC236}">
                <a16:creationId xmlns:a16="http://schemas.microsoft.com/office/drawing/2014/main" id="{620D6FCD-2AAD-F5D7-80BD-35A78BC8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57305" y="711317"/>
            <a:ext cx="2661425" cy="53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0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2E038EB-A791-DCDC-E127-49E84950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92651C-87FE-80DE-31BD-397A24FB35E7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9F8EF6-E2DF-B7B5-7E55-D7956F298F33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1C936-A3FE-2B52-15B5-67E2D557ADA0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1ABB5-2490-F63D-4FF1-2EC209F3FB55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28A6A3-4432-D740-B5B0-BD1E78945811}"/>
              </a:ext>
            </a:extLst>
          </p:cNvPr>
          <p:cNvSpPr/>
          <p:nvPr/>
        </p:nvSpPr>
        <p:spPr>
          <a:xfrm>
            <a:off x="-2039105" y="-3224016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03EC3-4103-E766-DBDB-9872282B95BB}"/>
              </a:ext>
            </a:extLst>
          </p:cNvPr>
          <p:cNvSpPr txBox="1"/>
          <p:nvPr/>
        </p:nvSpPr>
        <p:spPr>
          <a:xfrm rot="16200000">
            <a:off x="8324283" y="2936559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A45106-4190-BF17-57E7-CDF545279545}"/>
              </a:ext>
            </a:extLst>
          </p:cNvPr>
          <p:cNvSpPr/>
          <p:nvPr/>
        </p:nvSpPr>
        <p:spPr>
          <a:xfrm>
            <a:off x="-2909628" y="-3294758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800D7-A8EE-6591-F4DB-67633D96239E}"/>
              </a:ext>
            </a:extLst>
          </p:cNvPr>
          <p:cNvSpPr txBox="1"/>
          <p:nvPr/>
        </p:nvSpPr>
        <p:spPr>
          <a:xfrm rot="16200000">
            <a:off x="7153437" y="3040792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637CB-0EB3-5DA2-0018-3B5EAD9FD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404" y="2042772"/>
            <a:ext cx="5976704" cy="276154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CFD08FF-47BB-C390-474D-3EF3A6F9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3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04F05-4FD8-9317-9AF0-C216C46BE302}"/>
              </a:ext>
            </a:extLst>
          </p:cNvPr>
          <p:cNvSpPr txBox="1"/>
          <p:nvPr/>
        </p:nvSpPr>
        <p:spPr>
          <a:xfrm>
            <a:off x="2225752" y="309032"/>
            <a:ext cx="8123503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Four major sources of data </a:t>
            </a: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Courier New,monospace"/>
              <a:buChar char="o"/>
            </a:pPr>
            <a:r>
              <a:rPr lang="en-US" sz="2200">
                <a:solidFill>
                  <a:schemeClr val="bg1"/>
                </a:solidFill>
                <a:latin typeface="Calibri"/>
                <a:cs typeface="Calibri"/>
              </a:rPr>
              <a:t>Pokemon.csv</a:t>
            </a:r>
            <a:endParaRPr lang="en-US" sz="2200">
              <a:solidFill>
                <a:srgbClr val="000000"/>
              </a:solidFill>
              <a:latin typeface="Calibri"/>
              <a:cs typeface="Calibri"/>
            </a:endParaRP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sz="2200">
                <a:solidFill>
                  <a:schemeClr val="bg1"/>
                </a:solidFill>
                <a:latin typeface="Calibri"/>
                <a:cs typeface="Calibri"/>
              </a:rPr>
              <a:t>Kaggle.com dataset scraped by user '</a:t>
            </a:r>
            <a:r>
              <a:rPr lang="en-US" sz="2200" err="1">
                <a:solidFill>
                  <a:schemeClr val="bg1"/>
                </a:solidFill>
                <a:latin typeface="Calibri"/>
                <a:cs typeface="Calibri"/>
              </a:rPr>
              <a:t>ROUNAK</a:t>
            </a:r>
            <a:r>
              <a:rPr lang="en-US" sz="220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Calibri"/>
                <a:cs typeface="Calibri"/>
              </a:rPr>
              <a:t>BANIK</a:t>
            </a:r>
            <a:r>
              <a:rPr lang="en-US" sz="2200">
                <a:solidFill>
                  <a:schemeClr val="bg1"/>
                </a:solidFill>
                <a:latin typeface="Calibri"/>
                <a:cs typeface="Calibri"/>
              </a:rPr>
              <a:t>' from </a:t>
            </a:r>
            <a:r>
              <a:rPr lang="en-US" sz="2200">
                <a:solidFill>
                  <a:schemeClr val="bg1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http://serebii.net/</a:t>
            </a:r>
            <a:endParaRPr lang="en-US">
              <a:solidFill>
                <a:schemeClr val="bg1"/>
              </a:solidFill>
            </a:endParaRP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endParaRPr lang="en-US" sz="2200">
              <a:solidFill>
                <a:schemeClr val="bg1"/>
              </a:solidFill>
              <a:latin typeface="Calibri"/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Courier New,monospace"/>
              <a:buChar char="o"/>
            </a:pPr>
            <a:r>
              <a:rPr lang="en-US" sz="2200">
                <a:solidFill>
                  <a:schemeClr val="bg1"/>
                </a:solidFill>
                <a:latin typeface="Times New Roman"/>
                <a:cs typeface="Times New Roman"/>
              </a:rPr>
              <a:t>MovesetGen1.xlsx</a:t>
            </a:r>
            <a:endParaRPr lang="en-US">
              <a:solidFill>
                <a:schemeClr val="bg1"/>
              </a:solidFill>
            </a:endParaRP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sz="2200">
                <a:solidFill>
                  <a:schemeClr val="bg1"/>
                </a:solidFill>
                <a:latin typeface="Times New Roman"/>
                <a:cs typeface="Times New Roman"/>
              </a:rPr>
              <a:t>Pokemondb.net move set cut and paste into excel from </a:t>
            </a:r>
            <a:r>
              <a:rPr lang="en-US" sz="2200">
                <a:solidFill>
                  <a:schemeClr val="bg1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https://pokemondb.net/move/generation/1</a:t>
            </a:r>
            <a:endParaRPr lang="en-US">
              <a:solidFill>
                <a:schemeClr val="bg1"/>
              </a:solidFill>
            </a:endParaRP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endParaRPr lang="en-US" sz="2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Courier New"/>
              <a:buChar char="o"/>
            </a:pP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Moveset.csv</a:t>
            </a: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Wingdings"/>
              <a:buChar char="§"/>
            </a:pP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Kaggle.com dataset scraped by user '</a:t>
            </a:r>
            <a:r>
              <a:rPr lang="en-US" sz="2200">
                <a:solidFill>
                  <a:schemeClr val="bg1"/>
                </a:solidFill>
                <a:ea typeface="+mn-lt"/>
                <a:cs typeface="+mn-lt"/>
              </a:rPr>
              <a:t>KEITH SANDERS' from https://pokemondb.net </a:t>
            </a: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Wingdings"/>
              <a:buChar char="§"/>
            </a:pPr>
            <a:endParaRPr lang="en-US" sz="2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Courier New,monospace"/>
              <a:buChar char="o"/>
            </a:pPr>
            <a:r>
              <a:rPr lang="en-US" sz="2200">
                <a:solidFill>
                  <a:schemeClr val="bg1"/>
                </a:solidFill>
                <a:latin typeface="Calibri"/>
                <a:cs typeface="Calibri"/>
              </a:rPr>
              <a:t>Moveset_per_pokemon.csv</a:t>
            </a:r>
          </a:p>
          <a:p>
            <a:pPr marL="1085850" lvl="2" indent="-17145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en-US" sz="2200" err="1">
                <a:solidFill>
                  <a:schemeClr val="bg1"/>
                </a:solidFill>
                <a:latin typeface="Calibri"/>
                <a:cs typeface="Calibri"/>
              </a:rPr>
              <a:t>Bulbapedia</a:t>
            </a:r>
            <a:r>
              <a:rPr lang="en-US" sz="2200">
                <a:solidFill>
                  <a:schemeClr val="bg1"/>
                </a:solidFill>
                <a:latin typeface="Calibri"/>
                <a:cs typeface="Calibri"/>
              </a:rPr>
              <a:t> Gen 1 move set cut and paste by a member frustrated at the inconsistency of the html code on </a:t>
            </a:r>
            <a:r>
              <a:rPr lang="en-US" sz="2200" err="1">
                <a:solidFill>
                  <a:schemeClr val="bg1"/>
                </a:solidFill>
                <a:latin typeface="Calibri"/>
                <a:cs typeface="Calibri"/>
              </a:rPr>
              <a:t>Bulbapedia</a:t>
            </a:r>
            <a:endParaRPr lang="en-US">
              <a:solidFill>
                <a:schemeClr val="bg1"/>
              </a:solidFill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Courier New"/>
              <a:buChar char="o"/>
            </a:pPr>
            <a:endParaRPr lang="en-US" sz="2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FA77BA-626E-667A-3832-F1FB1931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1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3919A8-8408-B26F-BEE0-5C6299C4212F}"/>
              </a:ext>
            </a:extLst>
          </p:cNvPr>
          <p:cNvGrpSpPr/>
          <p:nvPr/>
        </p:nvGrpSpPr>
        <p:grpSpPr>
          <a:xfrm>
            <a:off x="2153478" y="1909762"/>
            <a:ext cx="37752062" cy="3038431"/>
            <a:chOff x="-14400696" y="2417763"/>
            <a:chExt cx="36327454" cy="2221214"/>
          </a:xfrm>
        </p:grpSpPr>
        <p:pic>
          <p:nvPicPr>
            <p:cNvPr id="12" name="Picture 11" descr="A screenshot of a table&#10;&#10;Description automatically generated">
              <a:extLst>
                <a:ext uri="{FF2B5EF4-FFF2-40B4-BE49-F238E27FC236}">
                  <a16:creationId xmlns:a16="http://schemas.microsoft.com/office/drawing/2014/main" id="{EB0E4D8B-DCD7-2781-A181-5F3119A01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400696" y="2417802"/>
              <a:ext cx="14201912" cy="2221175"/>
            </a:xfrm>
            <a:prstGeom prst="rect">
              <a:avLst/>
            </a:prstGeom>
          </p:spPr>
        </p:pic>
        <p:pic>
          <p:nvPicPr>
            <p:cNvPr id="13" name="Picture 12" descr="A table with numbers and letters&#10;&#10;Description automatically generated">
              <a:extLst>
                <a:ext uri="{FF2B5EF4-FFF2-40B4-BE49-F238E27FC236}">
                  <a16:creationId xmlns:a16="http://schemas.microsoft.com/office/drawing/2014/main" id="{FEA1CF47-96CC-E714-543B-2342311C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06375" y="2417763"/>
              <a:ext cx="13342938" cy="2219325"/>
            </a:xfrm>
            <a:prstGeom prst="rect">
              <a:avLst/>
            </a:prstGeom>
          </p:spPr>
        </p:pic>
        <p:pic>
          <p:nvPicPr>
            <p:cNvPr id="14" name="Picture 13" descr="A table with numbers and letters&#10;&#10;Description automatically generated">
              <a:extLst>
                <a:ext uri="{FF2B5EF4-FFF2-40B4-BE49-F238E27FC236}">
                  <a16:creationId xmlns:a16="http://schemas.microsoft.com/office/drawing/2014/main" id="{1DAED280-9B7C-D652-0005-672E3C6A0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5020" y="2417763"/>
              <a:ext cx="8821738" cy="22193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3A1080F-12CB-1E13-E309-66CEF2451AB7}"/>
              </a:ext>
            </a:extLst>
          </p:cNvPr>
          <p:cNvSpPr txBox="1"/>
          <p:nvPr/>
        </p:nvSpPr>
        <p:spPr>
          <a:xfrm>
            <a:off x="2166016" y="830668"/>
            <a:ext cx="684844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Pokemon.csv: 802 rows x 41 columns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Kaggle.com scraped by user ALBERTO </a:t>
            </a:r>
            <a:r>
              <a:rPr lang="en-US" sz="22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BARRADAS</a:t>
            </a:r>
            <a:endParaRPr lang="en-US" sz="2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C47EB85-8452-9657-6DB9-1F94358E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8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0353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3919A8-8408-B26F-BEE0-5C6299C4212F}"/>
              </a:ext>
            </a:extLst>
          </p:cNvPr>
          <p:cNvGrpSpPr/>
          <p:nvPr/>
        </p:nvGrpSpPr>
        <p:grpSpPr>
          <a:xfrm>
            <a:off x="-27382830" y="1909762"/>
            <a:ext cx="37752061" cy="3038431"/>
            <a:chOff x="-14400696" y="2417763"/>
            <a:chExt cx="36327454" cy="2221214"/>
          </a:xfrm>
        </p:grpSpPr>
        <p:pic>
          <p:nvPicPr>
            <p:cNvPr id="12" name="Picture 11" descr="A screenshot of a table&#10;&#10;Description automatically generated">
              <a:extLst>
                <a:ext uri="{FF2B5EF4-FFF2-40B4-BE49-F238E27FC236}">
                  <a16:creationId xmlns:a16="http://schemas.microsoft.com/office/drawing/2014/main" id="{EB0E4D8B-DCD7-2781-A181-5F3119A01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400696" y="2417802"/>
              <a:ext cx="14201912" cy="2221175"/>
            </a:xfrm>
            <a:prstGeom prst="rect">
              <a:avLst/>
            </a:prstGeom>
          </p:spPr>
        </p:pic>
        <p:pic>
          <p:nvPicPr>
            <p:cNvPr id="13" name="Picture 12" descr="A table with numbers and letters&#10;&#10;Description automatically generated">
              <a:extLst>
                <a:ext uri="{FF2B5EF4-FFF2-40B4-BE49-F238E27FC236}">
                  <a16:creationId xmlns:a16="http://schemas.microsoft.com/office/drawing/2014/main" id="{FEA1CF47-96CC-E714-543B-2342311C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06375" y="2417763"/>
              <a:ext cx="13342938" cy="2219325"/>
            </a:xfrm>
            <a:prstGeom prst="rect">
              <a:avLst/>
            </a:prstGeom>
          </p:spPr>
        </p:pic>
        <p:pic>
          <p:nvPicPr>
            <p:cNvPr id="14" name="Picture 13" descr="A table with numbers and letters&#10;&#10;Description automatically generated">
              <a:extLst>
                <a:ext uri="{FF2B5EF4-FFF2-40B4-BE49-F238E27FC236}">
                  <a16:creationId xmlns:a16="http://schemas.microsoft.com/office/drawing/2014/main" id="{1DAED280-9B7C-D652-0005-672E3C6A0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5020" y="2417763"/>
              <a:ext cx="8821738" cy="2219325"/>
            </a:xfrm>
            <a:prstGeom prst="rect">
              <a:avLst/>
            </a:prstGeom>
          </p:spPr>
        </p:pic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15462-BA65-99D5-293B-00EFF790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4AB0D-74B0-4DEF-7062-FB7A67DBE284}"/>
              </a:ext>
            </a:extLst>
          </p:cNvPr>
          <p:cNvSpPr txBox="1"/>
          <p:nvPr/>
        </p:nvSpPr>
        <p:spPr>
          <a:xfrm>
            <a:off x="2166016" y="838288"/>
            <a:ext cx="684844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Pokemon.csv: 802 rows x 41 columns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Kaggle.com scraped by user ALBERTO </a:t>
            </a:r>
            <a:r>
              <a:rPr lang="en-US" sz="22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BARRADAS</a:t>
            </a:r>
            <a:endParaRPr lang="en-US" sz="2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00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04F05-4FD8-9317-9AF0-C216C46BE302}"/>
              </a:ext>
            </a:extLst>
          </p:cNvPr>
          <p:cNvSpPr txBox="1"/>
          <p:nvPr/>
        </p:nvSpPr>
        <p:spPr>
          <a:xfrm>
            <a:off x="2166016" y="447209"/>
            <a:ext cx="49032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Pokemon_df</a:t>
            </a: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9B974C-0D7C-B774-390F-BC2DD811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10"/>
          <a:stretch/>
        </p:blipFill>
        <p:spPr>
          <a:xfrm>
            <a:off x="2074586" y="1007889"/>
            <a:ext cx="8261638" cy="4415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D595863-0781-8486-AF6A-34517FCF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2" descr="0">
            <a:extLst>
              <a:ext uri="{FF2B5EF4-FFF2-40B4-BE49-F238E27FC236}">
                <a16:creationId xmlns:a16="http://schemas.microsoft.com/office/drawing/2014/main" id="{F1A83B52-E753-18E2-ABEF-2680EE597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43" y="3669673"/>
            <a:ext cx="1242279" cy="124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5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04F05-4FD8-9317-9AF0-C216C46BE302}"/>
              </a:ext>
            </a:extLst>
          </p:cNvPr>
          <p:cNvSpPr txBox="1"/>
          <p:nvPr/>
        </p:nvSpPr>
        <p:spPr>
          <a:xfrm>
            <a:off x="2166016" y="447209"/>
            <a:ext cx="490322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Pokemon_df</a:t>
            </a: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2148D-9DDA-A3CA-572C-BA6D79A6E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103" y="922326"/>
            <a:ext cx="8128967" cy="2971030"/>
          </a:xfrm>
          <a:prstGeom prst="rect">
            <a:avLst/>
          </a:prstGeom>
        </p:spPr>
      </p:pic>
      <p:pic>
        <p:nvPicPr>
          <p:cNvPr id="1026" name="Picture 2" descr="Pokemon TCG: Old vs New Male Nidoran Stages - YouTube">
            <a:extLst>
              <a:ext uri="{FF2B5EF4-FFF2-40B4-BE49-F238E27FC236}">
                <a16:creationId xmlns:a16="http://schemas.microsoft.com/office/drawing/2014/main" id="{D398FF2F-24D2-E951-40CD-93ABFDDB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44" y="3876769"/>
            <a:ext cx="2933774" cy="23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DF64EA-3980-DBA5-CFA1-DB1F613A7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045" y="3876769"/>
            <a:ext cx="6096000" cy="171958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8A6380-BFC7-1BD5-2BCB-0ABF4A55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8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4CF6-FD7E-4F99-EC49-6D19A255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3333DE-DC89-E41C-C39A-73639081112A}"/>
              </a:ext>
            </a:extLst>
          </p:cNvPr>
          <p:cNvSpPr/>
          <p:nvPr/>
        </p:nvSpPr>
        <p:spPr>
          <a:xfrm>
            <a:off x="-54560" y="-3314700"/>
            <a:ext cx="12191351" cy="134366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6F08DB-F3C3-5C0B-0702-E4833DE940BB}"/>
              </a:ext>
            </a:extLst>
          </p:cNvPr>
          <p:cNvSpPr/>
          <p:nvPr/>
        </p:nvSpPr>
        <p:spPr>
          <a:xfrm>
            <a:off x="-918397" y="-3263900"/>
            <a:ext cx="12191351" cy="1343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597E4-73CE-F6A6-4282-B2E4F8ECE7C7}"/>
              </a:ext>
            </a:extLst>
          </p:cNvPr>
          <p:cNvSpPr txBox="1"/>
          <p:nvPr/>
        </p:nvSpPr>
        <p:spPr>
          <a:xfrm rot="16200000">
            <a:off x="9956113" y="2861824"/>
            <a:ext cx="334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B8038-FCA4-7336-8999-B810A8C2E809}"/>
              </a:ext>
            </a:extLst>
          </p:cNvPr>
          <p:cNvSpPr txBox="1"/>
          <p:nvPr/>
        </p:nvSpPr>
        <p:spPr>
          <a:xfrm rot="16200000">
            <a:off x="9530425" y="3000484"/>
            <a:ext cx="23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Data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9912D6-925B-D7FE-C1DF-8FD74D2FCF0F}"/>
              </a:ext>
            </a:extLst>
          </p:cNvPr>
          <p:cNvSpPr/>
          <p:nvPr/>
        </p:nvSpPr>
        <p:spPr>
          <a:xfrm>
            <a:off x="-10189659" y="-3314700"/>
            <a:ext cx="12191351" cy="1343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F2B5B-95E6-17DC-D7CA-EC1A2F6779A1}"/>
              </a:ext>
            </a:extLst>
          </p:cNvPr>
          <p:cNvSpPr txBox="1"/>
          <p:nvPr/>
        </p:nvSpPr>
        <p:spPr>
          <a:xfrm rot="16200000">
            <a:off x="173729" y="2845875"/>
            <a:ext cx="26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BEBA80-BCC9-6264-2A7A-BC9B7B219A1F}"/>
              </a:ext>
            </a:extLst>
          </p:cNvPr>
          <p:cNvSpPr/>
          <p:nvPr/>
        </p:nvSpPr>
        <p:spPr>
          <a:xfrm>
            <a:off x="-11165671" y="-3289300"/>
            <a:ext cx="12191351" cy="134366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4B685-2246-53CC-D3E9-E163CC500301}"/>
              </a:ext>
            </a:extLst>
          </p:cNvPr>
          <p:cNvSpPr txBox="1"/>
          <p:nvPr/>
        </p:nvSpPr>
        <p:spPr>
          <a:xfrm rot="16200000">
            <a:off x="-1102606" y="3046250"/>
            <a:ext cx="3023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Congenial Black" panose="020F0502020204030204" pitchFamily="2" charset="0"/>
              </a:rPr>
              <a:t>The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04F05-4FD8-9317-9AF0-C216C46BE302}"/>
              </a:ext>
            </a:extLst>
          </p:cNvPr>
          <p:cNvSpPr txBox="1"/>
          <p:nvPr/>
        </p:nvSpPr>
        <p:spPr>
          <a:xfrm>
            <a:off x="2166016" y="830668"/>
            <a:ext cx="490322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Moveset_per_pokemon.csv: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Bulbapedia</a:t>
            </a:r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Gen 1 move set cut and paste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Courier New"/>
              <a:buChar char="o"/>
            </a:pPr>
            <a:endParaRPr lang="en-US" sz="2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9741738-AE97-EEBB-A7F2-22D5BFA0A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" b="20755"/>
          <a:stretch/>
        </p:blipFill>
        <p:spPr>
          <a:xfrm>
            <a:off x="2228237" y="1603333"/>
            <a:ext cx="8092822" cy="370144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DEA666-E876-16CF-4B5F-985EF810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5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724318599DA84F87461C5D8731629B" ma:contentTypeVersion="13" ma:contentTypeDescription="Create a new document." ma:contentTypeScope="" ma:versionID="de7a97fe1d79435de1e3dc6f19890bc8">
  <xsd:schema xmlns:xsd="http://www.w3.org/2001/XMLSchema" xmlns:xs="http://www.w3.org/2001/XMLSchema" xmlns:p="http://schemas.microsoft.com/office/2006/metadata/properties" xmlns:ns2="18a3cf25-1841-4091-893f-69ab3307f1a9" xmlns:ns3="96cf667f-9292-4b37-9c67-1736ec2aafa1" targetNamespace="http://schemas.microsoft.com/office/2006/metadata/properties" ma:root="true" ma:fieldsID="fb67307ceb0e884f5d3ea01b922be507" ns2:_="" ns3:_="">
    <xsd:import namespace="18a3cf25-1841-4091-893f-69ab3307f1a9"/>
    <xsd:import namespace="96cf667f-9292-4b37-9c67-1736ec2aaf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a3cf25-1841-4091-893f-69ab3307f1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d3d128b-9ae0-43bc-bb56-1c88709221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f667f-9292-4b37-9c67-1736ec2aafa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0f33e9d-25b2-4dba-8c5a-183f1e75e8cb}" ma:internalName="TaxCatchAll" ma:showField="CatchAllData" ma:web="96cf667f-9292-4b37-9c67-1736ec2aaf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6cf667f-9292-4b37-9c67-1736ec2aafa1" xsi:nil="true"/>
    <lcf76f155ced4ddcb4097134ff3c332f xmlns="18a3cf25-1841-4091-893f-69ab3307f1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F3FC4DB-AE64-46E5-87AF-AEBDD33C7E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346402-B1ED-47E2-889C-43F88AFC91B4}"/>
</file>

<file path=customXml/itemProps3.xml><?xml version="1.0" encoding="utf-8"?>
<ds:datastoreItem xmlns:ds="http://schemas.openxmlformats.org/officeDocument/2006/customXml" ds:itemID="{C326DEDF-E2F9-4FF8-84AC-A112D3716821}">
  <ds:schemaRefs>
    <ds:schemaRef ds:uri="96cf667f-9292-4b37-9c67-1736ec2aafa1"/>
    <ds:schemaRef ds:uri="18a3cf25-1841-4091-893f-69ab3307f1a9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815</Words>
  <Application>Microsoft Office PowerPoint</Application>
  <PresentationFormat>Widescreen</PresentationFormat>
  <Paragraphs>302</Paragraphs>
  <Slides>39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Arial,Sans-Serif</vt:lpstr>
      <vt:lpstr>Calibri</vt:lpstr>
      <vt:lpstr>Calibri Light</vt:lpstr>
      <vt:lpstr>Congenial Black</vt:lpstr>
      <vt:lpstr>Courier New</vt:lpstr>
      <vt:lpstr>Courier New,monospace</vt:lpstr>
      <vt:lpstr>Times New Roman</vt:lpstr>
      <vt:lpstr>Wingdings</vt:lpstr>
      <vt:lpstr>Wingdings,Sans-Serif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</dc:title>
  <dc:creator/>
  <cp:lastModifiedBy>Lee, David (LT)</cp:lastModifiedBy>
  <cp:revision>1</cp:revision>
  <dcterms:created xsi:type="dcterms:W3CDTF">2024-03-05T22:26:37Z</dcterms:created>
  <dcterms:modified xsi:type="dcterms:W3CDTF">2024-03-19T22:24:14Z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0x010100A5724318599DA84F87461C5D8731629B</vt:lpwstr>
  </property>
  <property fmtid="{D5CDD505-2E9C-101B-9397-08002B2CF9AE}" pid="3" name="Order">
    <vt:r8>4200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